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259" r:id="rId7"/>
    <p:sldId id="279" r:id="rId8"/>
    <p:sldId id="280" r:id="rId9"/>
    <p:sldId id="281" r:id="rId10"/>
    <p:sldId id="264" r:id="rId11"/>
    <p:sldId id="278" r:id="rId12"/>
    <p:sldId id="292" r:id="rId13"/>
    <p:sldId id="285" r:id="rId14"/>
    <p:sldId id="294" r:id="rId15"/>
    <p:sldId id="282" r:id="rId16"/>
    <p:sldId id="283" r:id="rId17"/>
    <p:sldId id="284" r:id="rId18"/>
    <p:sldId id="262" r:id="rId19"/>
    <p:sldId id="265" r:id="rId20"/>
    <p:sldId id="267" r:id="rId21"/>
    <p:sldId id="268" r:id="rId22"/>
    <p:sldId id="269" r:id="rId23"/>
    <p:sldId id="270" r:id="rId24"/>
    <p:sldId id="271" r:id="rId25"/>
    <p:sldId id="272" r:id="rId26"/>
    <p:sldId id="273" r:id="rId27"/>
    <p:sldId id="274" r:id="rId28"/>
    <p:sldId id="289" r:id="rId29"/>
    <p:sldId id="288" r:id="rId30"/>
    <p:sldId id="290" r:id="rId31"/>
    <p:sldId id="263" r:id="rId32"/>
    <p:sldId id="275" r:id="rId33"/>
    <p:sldId id="276" r:id="rId34"/>
    <p:sldId id="277" r:id="rId35"/>
    <p:sldId id="286" r:id="rId36"/>
    <p:sldId id="287" r:id="rId37"/>
    <p:sldId id="293" r:id="rId38"/>
    <p:sldId id="291" r:id="rId39"/>
    <p:sldId id="266" r:id="rId40"/>
  </p:sldIdLst>
  <p:sldSz cx="12192000" cy="6858000"/>
  <p:notesSz cx="6858000" cy="9144000"/>
  <p:embeddedFontLst>
    <p:embeddedFont>
      <p:font typeface="Cambria" panose="02040503050406030204" pitchFamily="18" charset="0"/>
      <p:regular r:id="rId41"/>
      <p:bold r:id="rId42"/>
      <p:italic r:id="rId43"/>
      <p:boldItalic r:id="rId44"/>
    </p:embeddedFont>
    <p:embeddedFont>
      <p:font typeface="산돌예일 M" panose="02030504000101010101" pitchFamily="18" charset="-127"/>
      <p:regular r:id="rId4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CCFF"/>
    <a:srgbClr val="CC66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D28D72A-11D8-4868-93D9-B1D428E7DAB6}" v="223" dt="2023-12-09T07:40:11.2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33" d="100"/>
          <a:sy n="133" d="100"/>
        </p:scale>
        <p:origin x="439" y="7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2.fntdata"/><Relationship Id="rId47" Type="http://schemas.openxmlformats.org/officeDocument/2006/relationships/viewProps" Target="viewProps.xml"/><Relationship Id="rId50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3.fntdata"/><Relationship Id="rId4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microsoft.com/office/2015/10/relationships/revisionInfo" Target="revisionInfo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세인" userId="426b15ba-ad05-4ed4-a52a-f30820ca52ed" providerId="ADAL" clId="{1D28D72A-11D8-4868-93D9-B1D428E7DAB6}"/>
    <pc:docChg chg="undo custSel addSld delSld modSld sldOrd modMainMaster">
      <pc:chgData name="이세인" userId="426b15ba-ad05-4ed4-a52a-f30820ca52ed" providerId="ADAL" clId="{1D28D72A-11D8-4868-93D9-B1D428E7DAB6}" dt="2023-12-09T07:57:42.583" v="14860" actId="11"/>
      <pc:docMkLst>
        <pc:docMk/>
      </pc:docMkLst>
      <pc:sldChg chg="addSp delSp modSp mod">
        <pc:chgData name="이세인" userId="426b15ba-ad05-4ed4-a52a-f30820ca52ed" providerId="ADAL" clId="{1D28D72A-11D8-4868-93D9-B1D428E7DAB6}" dt="2023-12-09T07:57:18.627" v="14793" actId="20577"/>
        <pc:sldMkLst>
          <pc:docMk/>
          <pc:sldMk cId="2250793708" sldId="256"/>
        </pc:sldMkLst>
        <pc:spChg chg="mod">
          <ac:chgData name="이세인" userId="426b15ba-ad05-4ed4-a52a-f30820ca52ed" providerId="ADAL" clId="{1D28D72A-11D8-4868-93D9-B1D428E7DAB6}" dt="2023-12-09T07:57:18.627" v="14793" actId="20577"/>
          <ac:spMkLst>
            <pc:docMk/>
            <pc:sldMk cId="2250793708" sldId="256"/>
            <ac:spMk id="2" creationId="{AB0E30AF-FF12-E6F0-9185-9B38A9DEA2D3}"/>
          </ac:spMkLst>
        </pc:spChg>
        <pc:spChg chg="mod">
          <ac:chgData name="이세인" userId="426b15ba-ad05-4ed4-a52a-f30820ca52ed" providerId="ADAL" clId="{1D28D72A-11D8-4868-93D9-B1D428E7DAB6}" dt="2023-12-08T09:35:45.290" v="13398" actId="1076"/>
          <ac:spMkLst>
            <pc:docMk/>
            <pc:sldMk cId="2250793708" sldId="256"/>
            <ac:spMk id="3" creationId="{592416E1-9296-691F-8121-02C2F374D968}"/>
          </ac:spMkLst>
        </pc:spChg>
        <pc:spChg chg="mod">
          <ac:chgData name="이세인" userId="426b15ba-ad05-4ed4-a52a-f30820ca52ed" providerId="ADAL" clId="{1D28D72A-11D8-4868-93D9-B1D428E7DAB6}" dt="2023-12-01T12:37:31.801" v="3693" actId="27803"/>
          <ac:spMkLst>
            <pc:docMk/>
            <pc:sldMk cId="2250793708" sldId="256"/>
            <ac:spMk id="7" creationId="{E3FFA674-2472-BE90-AE88-64058D6DCB52}"/>
          </ac:spMkLst>
        </pc:spChg>
        <pc:spChg chg="mod">
          <ac:chgData name="이세인" userId="426b15ba-ad05-4ed4-a52a-f30820ca52ed" providerId="ADAL" clId="{1D28D72A-11D8-4868-93D9-B1D428E7DAB6}" dt="2023-12-01T12:37:31.801" v="3693" actId="27803"/>
          <ac:spMkLst>
            <pc:docMk/>
            <pc:sldMk cId="2250793708" sldId="256"/>
            <ac:spMk id="8" creationId="{1D1EE15F-52B5-C508-D481-E3156A814001}"/>
          </ac:spMkLst>
        </pc:spChg>
        <pc:spChg chg="mod">
          <ac:chgData name="이세인" userId="426b15ba-ad05-4ed4-a52a-f30820ca52ed" providerId="ADAL" clId="{1D28D72A-11D8-4868-93D9-B1D428E7DAB6}" dt="2023-12-01T12:37:31.801" v="3693" actId="27803"/>
          <ac:spMkLst>
            <pc:docMk/>
            <pc:sldMk cId="2250793708" sldId="256"/>
            <ac:spMk id="9" creationId="{E4CF757A-A7EB-1141-7F7B-E6B78545E583}"/>
          </ac:spMkLst>
        </pc:spChg>
        <pc:spChg chg="mod">
          <ac:chgData name="이세인" userId="426b15ba-ad05-4ed4-a52a-f30820ca52ed" providerId="ADAL" clId="{1D28D72A-11D8-4868-93D9-B1D428E7DAB6}" dt="2023-12-01T12:37:31.801" v="3693" actId="27803"/>
          <ac:spMkLst>
            <pc:docMk/>
            <pc:sldMk cId="2250793708" sldId="256"/>
            <ac:spMk id="10" creationId="{BE48CA43-6D46-2C0B-548B-F0C01FEDBC25}"/>
          </ac:spMkLst>
        </pc:spChg>
        <pc:grpChg chg="mod">
          <ac:chgData name="이세인" userId="426b15ba-ad05-4ed4-a52a-f30820ca52ed" providerId="ADAL" clId="{1D28D72A-11D8-4868-93D9-B1D428E7DAB6}" dt="2023-12-01T12:37:31.801" v="3693" actId="27803"/>
          <ac:grpSpMkLst>
            <pc:docMk/>
            <pc:sldMk cId="2250793708" sldId="256"/>
            <ac:grpSpMk id="6" creationId="{CFEE9950-E6D4-AFC7-D83B-AE569F95E239}"/>
          </ac:grpSpMkLst>
        </pc:grpChg>
        <pc:picChg chg="add del mod">
          <ac:chgData name="이세인" userId="426b15ba-ad05-4ed4-a52a-f30820ca52ed" providerId="ADAL" clId="{1D28D72A-11D8-4868-93D9-B1D428E7DAB6}" dt="2023-12-01T12:38:37.079" v="3705" actId="478"/>
          <ac:picMkLst>
            <pc:docMk/>
            <pc:sldMk cId="2250793708" sldId="256"/>
            <ac:picMk id="5" creationId="{6563FC84-33FA-0DBE-C2DE-9E1AFE7FD71A}"/>
          </ac:picMkLst>
        </pc:picChg>
        <pc:picChg chg="add mod">
          <ac:chgData name="이세인" userId="426b15ba-ad05-4ed4-a52a-f30820ca52ed" providerId="ADAL" clId="{1D28D72A-11D8-4868-93D9-B1D428E7DAB6}" dt="2023-12-08T14:18:58.702" v="14615" actId="1076"/>
          <ac:picMkLst>
            <pc:docMk/>
            <pc:sldMk cId="2250793708" sldId="256"/>
            <ac:picMk id="5" creationId="{96389CFC-3564-EC68-B61F-07CDE121BBEE}"/>
          </ac:picMkLst>
        </pc:picChg>
        <pc:picChg chg="add mod">
          <ac:chgData name="이세인" userId="426b15ba-ad05-4ed4-a52a-f30820ca52ed" providerId="ADAL" clId="{1D28D72A-11D8-4868-93D9-B1D428E7DAB6}" dt="2023-12-08T14:18:58.702" v="14615" actId="1076"/>
          <ac:picMkLst>
            <pc:docMk/>
            <pc:sldMk cId="2250793708" sldId="256"/>
            <ac:picMk id="6" creationId="{EA0CA003-5BEE-A90C-7086-689A0574C004}"/>
          </ac:picMkLst>
        </pc:picChg>
        <pc:picChg chg="add mod">
          <ac:chgData name="이세인" userId="426b15ba-ad05-4ed4-a52a-f30820ca52ed" providerId="ADAL" clId="{1D28D72A-11D8-4868-93D9-B1D428E7DAB6}" dt="2023-12-08T14:18:58.702" v="14615" actId="1076"/>
          <ac:picMkLst>
            <pc:docMk/>
            <pc:sldMk cId="2250793708" sldId="256"/>
            <ac:picMk id="8" creationId="{6E2F5B46-9606-004B-93DC-DF623B500F20}"/>
          </ac:picMkLst>
        </pc:picChg>
        <pc:picChg chg="add del mod">
          <ac:chgData name="이세인" userId="426b15ba-ad05-4ed4-a52a-f30820ca52ed" providerId="ADAL" clId="{1D28D72A-11D8-4868-93D9-B1D428E7DAB6}" dt="2023-12-01T12:38:34.377" v="3703" actId="931"/>
          <ac:picMkLst>
            <pc:docMk/>
            <pc:sldMk cId="2250793708" sldId="256"/>
            <ac:picMk id="12" creationId="{2ACEFD68-4F5E-AF0F-8CA4-6F516FC7558A}"/>
          </ac:picMkLst>
        </pc:picChg>
        <pc:picChg chg="add del">
          <ac:chgData name="이세인" userId="426b15ba-ad05-4ed4-a52a-f30820ca52ed" providerId="ADAL" clId="{1D28D72A-11D8-4868-93D9-B1D428E7DAB6}" dt="2023-12-01T12:33:05.205" v="3688" actId="478"/>
          <ac:picMkLst>
            <pc:docMk/>
            <pc:sldMk cId="2250793708" sldId="256"/>
            <ac:picMk id="1026" creationId="{0676913F-1530-7A96-0D2E-3DE3AF517919}"/>
          </ac:picMkLst>
        </pc:picChg>
        <pc:picChg chg="del mod">
          <ac:chgData name="이세인" userId="426b15ba-ad05-4ed4-a52a-f30820ca52ed" providerId="ADAL" clId="{1D28D72A-11D8-4868-93D9-B1D428E7DAB6}" dt="2023-11-30T13:37:25.987" v="3638" actId="478"/>
          <ac:picMkLst>
            <pc:docMk/>
            <pc:sldMk cId="2250793708" sldId="256"/>
            <ac:picMk id="1026" creationId="{C2A32D13-700C-D7B0-5DAF-4A29B12DAF95}"/>
          </ac:picMkLst>
        </pc:picChg>
        <pc:picChg chg="add del">
          <ac:chgData name="이세인" userId="426b15ba-ad05-4ed4-a52a-f30820ca52ed" providerId="ADAL" clId="{1D28D72A-11D8-4868-93D9-B1D428E7DAB6}" dt="2023-12-01T12:33:58.861" v="3690" actId="478"/>
          <ac:picMkLst>
            <pc:docMk/>
            <pc:sldMk cId="2250793708" sldId="256"/>
            <ac:picMk id="1028" creationId="{932352BD-3040-FC9A-D1F3-9B7A7D6DEF37}"/>
          </ac:picMkLst>
        </pc:picChg>
        <pc:picChg chg="add del">
          <ac:chgData name="이세인" userId="426b15ba-ad05-4ed4-a52a-f30820ca52ed" providerId="ADAL" clId="{1D28D72A-11D8-4868-93D9-B1D428E7DAB6}" dt="2023-12-05T10:54:01.406" v="13350" actId="478"/>
          <ac:picMkLst>
            <pc:docMk/>
            <pc:sldMk cId="2250793708" sldId="256"/>
            <ac:picMk id="2050" creationId="{663FA8D5-29E1-92AA-22A9-75B9D70C36C8}"/>
          </ac:picMkLst>
        </pc:picChg>
        <pc:cxnChg chg="add del mod">
          <ac:chgData name="이세인" userId="426b15ba-ad05-4ed4-a52a-f30820ca52ed" providerId="ADAL" clId="{1D28D72A-11D8-4868-93D9-B1D428E7DAB6}" dt="2023-12-08T09:35:08.734" v="13383" actId="478"/>
          <ac:cxnSpMkLst>
            <pc:docMk/>
            <pc:sldMk cId="2250793708" sldId="256"/>
            <ac:cxnSpMk id="10" creationId="{BAE48FE3-714B-2EDF-1BAA-076F913FE9D1}"/>
          </ac:cxnSpMkLst>
        </pc:cxnChg>
        <pc:cxnChg chg="add del mod">
          <ac:chgData name="이세인" userId="426b15ba-ad05-4ed4-a52a-f30820ca52ed" providerId="ADAL" clId="{1D28D72A-11D8-4868-93D9-B1D428E7DAB6}" dt="2023-12-08T09:35:39.624" v="13395" actId="478"/>
          <ac:cxnSpMkLst>
            <pc:docMk/>
            <pc:sldMk cId="2250793708" sldId="256"/>
            <ac:cxnSpMk id="13" creationId="{079461D4-3A18-6D3D-A85F-90B815E482D4}"/>
          </ac:cxnSpMkLst>
        </pc:cxnChg>
        <pc:cxnChg chg="add del mod">
          <ac:chgData name="이세인" userId="426b15ba-ad05-4ed4-a52a-f30820ca52ed" providerId="ADAL" clId="{1D28D72A-11D8-4868-93D9-B1D428E7DAB6}" dt="2023-12-08T09:35:40.753" v="13396" actId="478"/>
          <ac:cxnSpMkLst>
            <pc:docMk/>
            <pc:sldMk cId="2250793708" sldId="256"/>
            <ac:cxnSpMk id="14" creationId="{CADDAF93-B47D-0F59-50E9-F29BB9072F07}"/>
          </ac:cxnSpMkLst>
        </pc:cxnChg>
        <pc:cxnChg chg="add mod">
          <ac:chgData name="이세인" userId="426b15ba-ad05-4ed4-a52a-f30820ca52ed" providerId="ADAL" clId="{1D28D72A-11D8-4868-93D9-B1D428E7DAB6}" dt="2023-12-08T09:36:08.224" v="13406" actId="1076"/>
          <ac:cxnSpMkLst>
            <pc:docMk/>
            <pc:sldMk cId="2250793708" sldId="256"/>
            <ac:cxnSpMk id="17" creationId="{AE29E6DB-D3C2-14FA-E7AF-312DB24850FC}"/>
          </ac:cxnSpMkLst>
        </pc:cxnChg>
      </pc:sldChg>
      <pc:sldChg chg="modSp mod">
        <pc:chgData name="이세인" userId="426b15ba-ad05-4ed4-a52a-f30820ca52ed" providerId="ADAL" clId="{1D28D72A-11D8-4868-93D9-B1D428E7DAB6}" dt="2023-12-05T07:16:50.621" v="11127" actId="20578"/>
        <pc:sldMkLst>
          <pc:docMk/>
          <pc:sldMk cId="1141560451" sldId="257"/>
        </pc:sldMkLst>
        <pc:spChg chg="mod">
          <ac:chgData name="이세인" userId="426b15ba-ad05-4ed4-a52a-f30820ca52ed" providerId="ADAL" clId="{1D28D72A-11D8-4868-93D9-B1D428E7DAB6}" dt="2023-12-02T11:53:25.441" v="3775" actId="20577"/>
          <ac:spMkLst>
            <pc:docMk/>
            <pc:sldMk cId="1141560451" sldId="257"/>
            <ac:spMk id="2" creationId="{431EED8A-F501-9D5E-A480-993D407B6EC1}"/>
          </ac:spMkLst>
        </pc:spChg>
        <pc:spChg chg="mod">
          <ac:chgData name="이세인" userId="426b15ba-ad05-4ed4-a52a-f30820ca52ed" providerId="ADAL" clId="{1D28D72A-11D8-4868-93D9-B1D428E7DAB6}" dt="2023-12-05T07:16:50.621" v="11127" actId="20578"/>
          <ac:spMkLst>
            <pc:docMk/>
            <pc:sldMk cId="1141560451" sldId="257"/>
            <ac:spMk id="3" creationId="{C367305D-1B3F-C963-6B03-542201205B95}"/>
          </ac:spMkLst>
        </pc:spChg>
      </pc:sldChg>
      <pc:sldChg chg="addSp delSp modSp mod">
        <pc:chgData name="이세인" userId="426b15ba-ad05-4ed4-a52a-f30820ca52ed" providerId="ADAL" clId="{1D28D72A-11D8-4868-93D9-B1D428E7DAB6}" dt="2023-11-30T13:39:49.416" v="3670" actId="207"/>
        <pc:sldMkLst>
          <pc:docMk/>
          <pc:sldMk cId="2271358546" sldId="258"/>
        </pc:sldMkLst>
        <pc:spChg chg="mod">
          <ac:chgData name="이세인" userId="426b15ba-ad05-4ed4-a52a-f30820ca52ed" providerId="ADAL" clId="{1D28D72A-11D8-4868-93D9-B1D428E7DAB6}" dt="2023-11-28T14:10:55.564" v="1197" actId="1076"/>
          <ac:spMkLst>
            <pc:docMk/>
            <pc:sldMk cId="2271358546" sldId="258"/>
            <ac:spMk id="2" creationId="{16E613CD-F007-D9FB-D98C-EF3DD418635F}"/>
          </ac:spMkLst>
        </pc:spChg>
        <pc:spChg chg="add del mod">
          <ac:chgData name="이세인" userId="426b15ba-ad05-4ed4-a52a-f30820ca52ed" providerId="ADAL" clId="{1D28D72A-11D8-4868-93D9-B1D428E7DAB6}" dt="2023-11-30T13:38:10.885" v="3645"/>
          <ac:spMkLst>
            <pc:docMk/>
            <pc:sldMk cId="2271358546" sldId="258"/>
            <ac:spMk id="3" creationId="{A8956086-9176-B0D1-3D72-A750A8F4EC28}"/>
          </ac:spMkLst>
        </pc:spChg>
        <pc:spChg chg="del mod">
          <ac:chgData name="이세인" userId="426b15ba-ad05-4ed4-a52a-f30820ca52ed" providerId="ADAL" clId="{1D28D72A-11D8-4868-93D9-B1D428E7DAB6}" dt="2023-11-28T14:00:31.172" v="80" actId="478"/>
          <ac:spMkLst>
            <pc:docMk/>
            <pc:sldMk cId="2271358546" sldId="258"/>
            <ac:spMk id="3" creationId="{C956E63D-B1D7-2590-AAEC-FA8C67768146}"/>
          </ac:spMkLst>
        </pc:spChg>
        <pc:spChg chg="add mod">
          <ac:chgData name="이세인" userId="426b15ba-ad05-4ed4-a52a-f30820ca52ed" providerId="ADAL" clId="{1D28D72A-11D8-4868-93D9-B1D428E7DAB6}" dt="2023-11-28T14:10:46.621" v="1196" actId="1037"/>
          <ac:spMkLst>
            <pc:docMk/>
            <pc:sldMk cId="2271358546" sldId="258"/>
            <ac:spMk id="4" creationId="{EAE5E27D-94D6-17E8-18B4-FE0ED621398D}"/>
          </ac:spMkLst>
        </pc:spChg>
        <pc:spChg chg="add del mod">
          <ac:chgData name="이세인" userId="426b15ba-ad05-4ed4-a52a-f30820ca52ed" providerId="ADAL" clId="{1D28D72A-11D8-4868-93D9-B1D428E7DAB6}" dt="2023-11-30T13:39:38.584" v="3668" actId="208"/>
          <ac:spMkLst>
            <pc:docMk/>
            <pc:sldMk cId="2271358546" sldId="258"/>
            <ac:spMk id="5" creationId="{6878A5D3-6711-B60D-4299-12B9CE8022AE}"/>
          </ac:spMkLst>
        </pc:spChg>
        <pc:spChg chg="add mod">
          <ac:chgData name="이세인" userId="426b15ba-ad05-4ed4-a52a-f30820ca52ed" providerId="ADAL" clId="{1D28D72A-11D8-4868-93D9-B1D428E7DAB6}" dt="2023-11-30T13:39:35.779" v="3667" actId="208"/>
          <ac:spMkLst>
            <pc:docMk/>
            <pc:sldMk cId="2271358546" sldId="258"/>
            <ac:spMk id="6" creationId="{D757E5EF-CC1C-85C5-60BA-D4C857D36DE9}"/>
          </ac:spMkLst>
        </pc:spChg>
        <pc:spChg chg="add mod">
          <ac:chgData name="이세인" userId="426b15ba-ad05-4ed4-a52a-f30820ca52ed" providerId="ADAL" clId="{1D28D72A-11D8-4868-93D9-B1D428E7DAB6}" dt="2023-11-30T13:39:42.830" v="3669" actId="208"/>
          <ac:spMkLst>
            <pc:docMk/>
            <pc:sldMk cId="2271358546" sldId="258"/>
            <ac:spMk id="7" creationId="{9310CF5B-F168-8065-B6A2-9E7AA9A3F28D}"/>
          </ac:spMkLst>
        </pc:spChg>
        <pc:spChg chg="add mod">
          <ac:chgData name="이세인" userId="426b15ba-ad05-4ed4-a52a-f30820ca52ed" providerId="ADAL" clId="{1D28D72A-11D8-4868-93D9-B1D428E7DAB6}" dt="2023-11-28T14:10:46.621" v="1196" actId="1037"/>
          <ac:spMkLst>
            <pc:docMk/>
            <pc:sldMk cId="2271358546" sldId="258"/>
            <ac:spMk id="8" creationId="{D9F4085B-9848-9191-9DC7-D51A78B2643D}"/>
          </ac:spMkLst>
        </pc:spChg>
        <pc:spChg chg="add del mod">
          <ac:chgData name="이세인" userId="426b15ba-ad05-4ed4-a52a-f30820ca52ed" providerId="ADAL" clId="{1D28D72A-11D8-4868-93D9-B1D428E7DAB6}" dt="2023-11-30T13:39:26.812" v="3665" actId="207"/>
          <ac:spMkLst>
            <pc:docMk/>
            <pc:sldMk cId="2271358546" sldId="258"/>
            <ac:spMk id="9" creationId="{A263D2DB-5CF9-149C-13E6-7D6474DDABC1}"/>
          </ac:spMkLst>
        </pc:spChg>
        <pc:spChg chg="add mod">
          <ac:chgData name="이세인" userId="426b15ba-ad05-4ed4-a52a-f30820ca52ed" providerId="ADAL" clId="{1D28D72A-11D8-4868-93D9-B1D428E7DAB6}" dt="2023-11-30T13:39:30.103" v="3666" actId="207"/>
          <ac:spMkLst>
            <pc:docMk/>
            <pc:sldMk cId="2271358546" sldId="258"/>
            <ac:spMk id="10" creationId="{5AE1CB0E-E3A4-9575-97CA-375CEB9F4082}"/>
          </ac:spMkLst>
        </pc:spChg>
        <pc:spChg chg="add mod">
          <ac:chgData name="이세인" userId="426b15ba-ad05-4ed4-a52a-f30820ca52ed" providerId="ADAL" clId="{1D28D72A-11D8-4868-93D9-B1D428E7DAB6}" dt="2023-11-30T13:39:49.416" v="3670" actId="207"/>
          <ac:spMkLst>
            <pc:docMk/>
            <pc:sldMk cId="2271358546" sldId="258"/>
            <ac:spMk id="11" creationId="{E424FE43-5217-4D1A-0ED1-7C4D99AA5303}"/>
          </ac:spMkLst>
        </pc:spChg>
        <pc:spChg chg="add del mod">
          <ac:chgData name="이세인" userId="426b15ba-ad05-4ed4-a52a-f30820ca52ed" providerId="ADAL" clId="{1D28D72A-11D8-4868-93D9-B1D428E7DAB6}" dt="2023-11-30T13:38:10.885" v="3645"/>
          <ac:spMkLst>
            <pc:docMk/>
            <pc:sldMk cId="2271358546" sldId="258"/>
            <ac:spMk id="12" creationId="{D13CD3DB-7274-7C2C-415D-12D5AF0BEB7F}"/>
          </ac:spMkLst>
        </pc:spChg>
        <pc:spChg chg="add del mod">
          <ac:chgData name="이세인" userId="426b15ba-ad05-4ed4-a52a-f30820ca52ed" providerId="ADAL" clId="{1D28D72A-11D8-4868-93D9-B1D428E7DAB6}" dt="2023-11-30T13:38:42.414" v="3655"/>
          <ac:spMkLst>
            <pc:docMk/>
            <pc:sldMk cId="2271358546" sldId="258"/>
            <ac:spMk id="13" creationId="{85BF489D-75BB-3EF2-165A-4586218F0BF5}"/>
          </ac:spMkLst>
        </pc:spChg>
        <pc:spChg chg="add del mod">
          <ac:chgData name="이세인" userId="426b15ba-ad05-4ed4-a52a-f30820ca52ed" providerId="ADAL" clId="{1D28D72A-11D8-4868-93D9-B1D428E7DAB6}" dt="2023-11-30T13:38:42.414" v="3655"/>
          <ac:spMkLst>
            <pc:docMk/>
            <pc:sldMk cId="2271358546" sldId="258"/>
            <ac:spMk id="14" creationId="{2517FD9F-057E-24B6-D934-52234DA01233}"/>
          </ac:spMkLst>
        </pc:spChg>
      </pc:sldChg>
      <pc:sldChg chg="addSp delSp modSp new mod">
        <pc:chgData name="이세인" userId="426b15ba-ad05-4ed4-a52a-f30820ca52ed" providerId="ADAL" clId="{1D28D72A-11D8-4868-93D9-B1D428E7DAB6}" dt="2023-11-28T15:23:06.658" v="2409" actId="1076"/>
        <pc:sldMkLst>
          <pc:docMk/>
          <pc:sldMk cId="872156716" sldId="259"/>
        </pc:sldMkLst>
        <pc:spChg chg="mod">
          <ac:chgData name="이세인" userId="426b15ba-ad05-4ed4-a52a-f30820ca52ed" providerId="ADAL" clId="{1D28D72A-11D8-4868-93D9-B1D428E7DAB6}" dt="2023-11-28T15:00:12.975" v="1569" actId="1076"/>
          <ac:spMkLst>
            <pc:docMk/>
            <pc:sldMk cId="872156716" sldId="259"/>
            <ac:spMk id="2" creationId="{AE1C82F9-B03A-781F-7CA4-31842612EC30}"/>
          </ac:spMkLst>
        </pc:spChg>
        <pc:spChg chg="del">
          <ac:chgData name="이세인" userId="426b15ba-ad05-4ed4-a52a-f30820ca52ed" providerId="ADAL" clId="{1D28D72A-11D8-4868-93D9-B1D428E7DAB6}" dt="2023-11-28T14:49:31.306" v="1202" actId="22"/>
          <ac:spMkLst>
            <pc:docMk/>
            <pc:sldMk cId="872156716" sldId="259"/>
            <ac:spMk id="3" creationId="{95A67EE1-5D9C-1B3A-FDCF-F506B4E05C7B}"/>
          </ac:spMkLst>
        </pc:spChg>
        <pc:spChg chg="add del mod">
          <ac:chgData name="이세인" userId="426b15ba-ad05-4ed4-a52a-f30820ca52ed" providerId="ADAL" clId="{1D28D72A-11D8-4868-93D9-B1D428E7DAB6}" dt="2023-11-28T14:55:24.486" v="1270" actId="22"/>
          <ac:spMkLst>
            <pc:docMk/>
            <pc:sldMk cId="872156716" sldId="259"/>
            <ac:spMk id="11" creationId="{74E2B99A-7FCA-82CF-292C-156A3A78D4C3}"/>
          </ac:spMkLst>
        </pc:spChg>
        <pc:spChg chg="add mod">
          <ac:chgData name="이세인" userId="426b15ba-ad05-4ed4-a52a-f30820ca52ed" providerId="ADAL" clId="{1D28D72A-11D8-4868-93D9-B1D428E7DAB6}" dt="2023-11-28T15:02:54.109" v="1968" actId="1076"/>
          <ac:spMkLst>
            <pc:docMk/>
            <pc:sldMk cId="872156716" sldId="259"/>
            <ac:spMk id="16" creationId="{0C4609C7-3542-648D-7F14-090C09DB3A4A}"/>
          </ac:spMkLst>
        </pc:spChg>
        <pc:picChg chg="add del">
          <ac:chgData name="이세인" userId="426b15ba-ad05-4ed4-a52a-f30820ca52ed" providerId="ADAL" clId="{1D28D72A-11D8-4868-93D9-B1D428E7DAB6}" dt="2023-11-28T14:49:27.757" v="1199" actId="22"/>
          <ac:picMkLst>
            <pc:docMk/>
            <pc:sldMk cId="872156716" sldId="259"/>
            <ac:picMk id="5" creationId="{5EA63B24-D520-61E2-9A99-872F492DB5CB}"/>
          </ac:picMkLst>
        </pc:picChg>
        <pc:picChg chg="add del">
          <ac:chgData name="이세인" userId="426b15ba-ad05-4ed4-a52a-f30820ca52ed" providerId="ADAL" clId="{1D28D72A-11D8-4868-93D9-B1D428E7DAB6}" dt="2023-11-28T14:49:29.937" v="1201" actId="478"/>
          <ac:picMkLst>
            <pc:docMk/>
            <pc:sldMk cId="872156716" sldId="259"/>
            <ac:picMk id="7" creationId="{D4993774-E521-FE33-C858-5F2894217CE8}"/>
          </ac:picMkLst>
        </pc:picChg>
        <pc:picChg chg="add del mod ord">
          <ac:chgData name="이세인" userId="426b15ba-ad05-4ed4-a52a-f30820ca52ed" providerId="ADAL" clId="{1D28D72A-11D8-4868-93D9-B1D428E7DAB6}" dt="2023-11-28T14:55:21.290" v="1267" actId="478"/>
          <ac:picMkLst>
            <pc:docMk/>
            <pc:sldMk cId="872156716" sldId="259"/>
            <ac:picMk id="9" creationId="{C17DDD8C-ED9B-5F77-9DA9-A2D7FCC97FEB}"/>
          </ac:picMkLst>
        </pc:picChg>
        <pc:picChg chg="add del">
          <ac:chgData name="이세인" userId="426b15ba-ad05-4ed4-a52a-f30820ca52ed" providerId="ADAL" clId="{1D28D72A-11D8-4868-93D9-B1D428E7DAB6}" dt="2023-11-28T14:55:22.566" v="1269" actId="22"/>
          <ac:picMkLst>
            <pc:docMk/>
            <pc:sldMk cId="872156716" sldId="259"/>
            <ac:picMk id="13" creationId="{BED99B0E-4D80-BA2F-837B-D12A98E7DAA5}"/>
          </ac:picMkLst>
        </pc:picChg>
        <pc:picChg chg="add mod ord">
          <ac:chgData name="이세인" userId="426b15ba-ad05-4ed4-a52a-f30820ca52ed" providerId="ADAL" clId="{1D28D72A-11D8-4868-93D9-B1D428E7DAB6}" dt="2023-11-28T15:23:06.658" v="2409" actId="1076"/>
          <ac:picMkLst>
            <pc:docMk/>
            <pc:sldMk cId="872156716" sldId="259"/>
            <ac:picMk id="15" creationId="{87E1E0B9-A8BA-96AA-D25E-EC31EF375A5C}"/>
          </ac:picMkLst>
        </pc:picChg>
      </pc:sldChg>
      <pc:sldChg chg="addSp delSp modSp new mod modClrScheme chgLayout">
        <pc:chgData name="이세인" userId="426b15ba-ad05-4ed4-a52a-f30820ca52ed" providerId="ADAL" clId="{1D28D72A-11D8-4868-93D9-B1D428E7DAB6}" dt="2023-11-28T14:49:59.625" v="1227" actId="20577"/>
        <pc:sldMkLst>
          <pc:docMk/>
          <pc:sldMk cId="3850849294" sldId="260"/>
        </pc:sldMkLst>
        <pc:spChg chg="del mod ord">
          <ac:chgData name="이세인" userId="426b15ba-ad05-4ed4-a52a-f30820ca52ed" providerId="ADAL" clId="{1D28D72A-11D8-4868-93D9-B1D428E7DAB6}" dt="2023-11-28T14:49:56.584" v="1211" actId="700"/>
          <ac:spMkLst>
            <pc:docMk/>
            <pc:sldMk cId="3850849294" sldId="260"/>
            <ac:spMk id="2" creationId="{BD651567-3AFD-C540-75EE-40940041EF6E}"/>
          </ac:spMkLst>
        </pc:spChg>
        <pc:spChg chg="del">
          <ac:chgData name="이세인" userId="426b15ba-ad05-4ed4-a52a-f30820ca52ed" providerId="ADAL" clId="{1D28D72A-11D8-4868-93D9-B1D428E7DAB6}" dt="2023-11-28T14:49:56.584" v="1211" actId="700"/>
          <ac:spMkLst>
            <pc:docMk/>
            <pc:sldMk cId="3850849294" sldId="260"/>
            <ac:spMk id="3" creationId="{18E0BF16-2D35-147F-CCD4-5FE0143BF61B}"/>
          </ac:spMkLst>
        </pc:spChg>
        <pc:spChg chg="add mod ord">
          <ac:chgData name="이세인" userId="426b15ba-ad05-4ed4-a52a-f30820ca52ed" providerId="ADAL" clId="{1D28D72A-11D8-4868-93D9-B1D428E7DAB6}" dt="2023-11-28T14:49:59.625" v="1227" actId="20577"/>
          <ac:spMkLst>
            <pc:docMk/>
            <pc:sldMk cId="3850849294" sldId="260"/>
            <ac:spMk id="4" creationId="{D90EDF4E-3437-75F7-0864-D43B7D89BF0F}"/>
          </ac:spMkLst>
        </pc:spChg>
      </pc:sldChg>
      <pc:sldChg chg="addSp delSp modSp new mod modClrScheme chgLayout">
        <pc:chgData name="이세인" userId="426b15ba-ad05-4ed4-a52a-f30820ca52ed" providerId="ADAL" clId="{1D28D72A-11D8-4868-93D9-B1D428E7DAB6}" dt="2023-11-28T14:57:49.716" v="1409" actId="1076"/>
        <pc:sldMkLst>
          <pc:docMk/>
          <pc:sldMk cId="181322587" sldId="261"/>
        </pc:sldMkLst>
        <pc:spChg chg="del mod ord">
          <ac:chgData name="이세인" userId="426b15ba-ad05-4ed4-a52a-f30820ca52ed" providerId="ADAL" clId="{1D28D72A-11D8-4868-93D9-B1D428E7DAB6}" dt="2023-11-28T14:56:00.047" v="1275" actId="700"/>
          <ac:spMkLst>
            <pc:docMk/>
            <pc:sldMk cId="181322587" sldId="261"/>
            <ac:spMk id="2" creationId="{04ADB49B-5D65-1AEE-6BF9-02B130D9D694}"/>
          </ac:spMkLst>
        </pc:spChg>
        <pc:spChg chg="del">
          <ac:chgData name="이세인" userId="426b15ba-ad05-4ed4-a52a-f30820ca52ed" providerId="ADAL" clId="{1D28D72A-11D8-4868-93D9-B1D428E7DAB6}" dt="2023-11-28T14:56:00.047" v="1275" actId="700"/>
          <ac:spMkLst>
            <pc:docMk/>
            <pc:sldMk cId="181322587" sldId="261"/>
            <ac:spMk id="3" creationId="{A5091427-7588-0CC8-1A00-80783AB373DA}"/>
          </ac:spMkLst>
        </pc:spChg>
        <pc:spChg chg="add mod ord">
          <ac:chgData name="이세인" userId="426b15ba-ad05-4ed4-a52a-f30820ca52ed" providerId="ADAL" clId="{1D28D72A-11D8-4868-93D9-B1D428E7DAB6}" dt="2023-11-28T14:57:49.716" v="1409" actId="1076"/>
          <ac:spMkLst>
            <pc:docMk/>
            <pc:sldMk cId="181322587" sldId="261"/>
            <ac:spMk id="4" creationId="{201F482A-5123-33B4-E955-FAAAE9B0D5DF}"/>
          </ac:spMkLst>
        </pc:spChg>
        <pc:spChg chg="add mod">
          <ac:chgData name="이세인" userId="426b15ba-ad05-4ed4-a52a-f30820ca52ed" providerId="ADAL" clId="{1D28D72A-11D8-4868-93D9-B1D428E7DAB6}" dt="2023-11-28T14:57:49.716" v="1409" actId="1076"/>
          <ac:spMkLst>
            <pc:docMk/>
            <pc:sldMk cId="181322587" sldId="261"/>
            <ac:spMk id="5" creationId="{FD6A98B9-5A9F-E2EE-B53B-72D7C4E7AFF4}"/>
          </ac:spMkLst>
        </pc:spChg>
      </pc:sldChg>
      <pc:sldChg chg="addSp delSp modSp new mod modClrScheme chgLayout">
        <pc:chgData name="이세인" userId="426b15ba-ad05-4ed4-a52a-f30820ca52ed" providerId="ADAL" clId="{1D28D72A-11D8-4868-93D9-B1D428E7DAB6}" dt="2023-11-30T13:40:03.709" v="3672" actId="207"/>
        <pc:sldMkLst>
          <pc:docMk/>
          <pc:sldMk cId="760413700" sldId="262"/>
        </pc:sldMkLst>
        <pc:spChg chg="del mod ord">
          <ac:chgData name="이세인" userId="426b15ba-ad05-4ed4-a52a-f30820ca52ed" providerId="ADAL" clId="{1D28D72A-11D8-4868-93D9-B1D428E7DAB6}" dt="2023-11-28T14:58:02.150" v="1411" actId="700"/>
          <ac:spMkLst>
            <pc:docMk/>
            <pc:sldMk cId="760413700" sldId="262"/>
            <ac:spMk id="2" creationId="{DEBFFD44-D7C9-92C6-36BB-BD81B915CD85}"/>
          </ac:spMkLst>
        </pc:spChg>
        <pc:spChg chg="del">
          <ac:chgData name="이세인" userId="426b15ba-ad05-4ed4-a52a-f30820ca52ed" providerId="ADAL" clId="{1D28D72A-11D8-4868-93D9-B1D428E7DAB6}" dt="2023-11-28T14:58:02.150" v="1411" actId="700"/>
          <ac:spMkLst>
            <pc:docMk/>
            <pc:sldMk cId="760413700" sldId="262"/>
            <ac:spMk id="3" creationId="{2700EBB9-1B35-1541-042D-0E90EDF7FABC}"/>
          </ac:spMkLst>
        </pc:spChg>
        <pc:spChg chg="add mod ord">
          <ac:chgData name="이세인" userId="426b15ba-ad05-4ed4-a52a-f30820ca52ed" providerId="ADAL" clId="{1D28D72A-11D8-4868-93D9-B1D428E7DAB6}" dt="2023-11-28T14:58:53.040" v="1443" actId="1076"/>
          <ac:spMkLst>
            <pc:docMk/>
            <pc:sldMk cId="760413700" sldId="262"/>
            <ac:spMk id="4" creationId="{79F2EE84-3435-2D4F-8D28-B3B6D161A646}"/>
          </ac:spMkLst>
        </pc:spChg>
        <pc:spChg chg="add mod">
          <ac:chgData name="이세인" userId="426b15ba-ad05-4ed4-a52a-f30820ca52ed" providerId="ADAL" clId="{1D28D72A-11D8-4868-93D9-B1D428E7DAB6}" dt="2023-11-30T13:40:03.709" v="3672" actId="207"/>
          <ac:spMkLst>
            <pc:docMk/>
            <pc:sldMk cId="760413700" sldId="262"/>
            <ac:spMk id="5" creationId="{58C256C3-B302-ED1C-016F-9526DF851901}"/>
          </ac:spMkLst>
        </pc:spChg>
      </pc:sldChg>
      <pc:sldChg chg="addSp delSp modSp add mod">
        <pc:chgData name="이세인" userId="426b15ba-ad05-4ed4-a52a-f30820ca52ed" providerId="ADAL" clId="{1D28D72A-11D8-4868-93D9-B1D428E7DAB6}" dt="2023-12-05T08:58:44.717" v="12845" actId="478"/>
        <pc:sldMkLst>
          <pc:docMk/>
          <pc:sldMk cId="2865782939" sldId="263"/>
        </pc:sldMkLst>
        <pc:spChg chg="add mod">
          <ac:chgData name="이세인" userId="426b15ba-ad05-4ed4-a52a-f30820ca52ed" providerId="ADAL" clId="{1D28D72A-11D8-4868-93D9-B1D428E7DAB6}" dt="2023-11-30T13:40:08.002" v="3673" actId="207"/>
          <ac:spMkLst>
            <pc:docMk/>
            <pc:sldMk cId="2865782939" sldId="263"/>
            <ac:spMk id="2" creationId="{149AF45C-1559-B7DC-EB15-B025856A8330}"/>
          </ac:spMkLst>
        </pc:spChg>
        <pc:spChg chg="mod">
          <ac:chgData name="이세인" userId="426b15ba-ad05-4ed4-a52a-f30820ca52ed" providerId="ADAL" clId="{1D28D72A-11D8-4868-93D9-B1D428E7DAB6}" dt="2023-11-28T15:04:54.213" v="2012" actId="1035"/>
          <ac:spMkLst>
            <pc:docMk/>
            <pc:sldMk cId="2865782939" sldId="263"/>
            <ac:spMk id="4" creationId="{79F2EE84-3435-2D4F-8D28-B3B6D161A646}"/>
          </ac:spMkLst>
        </pc:spChg>
        <pc:spChg chg="del">
          <ac:chgData name="이세인" userId="426b15ba-ad05-4ed4-a52a-f30820ca52ed" providerId="ADAL" clId="{1D28D72A-11D8-4868-93D9-B1D428E7DAB6}" dt="2023-11-28T15:04:30.030" v="1992" actId="478"/>
          <ac:spMkLst>
            <pc:docMk/>
            <pc:sldMk cId="2865782939" sldId="263"/>
            <ac:spMk id="5" creationId="{58C256C3-B302-ED1C-016F-9526DF851901}"/>
          </ac:spMkLst>
        </pc:spChg>
        <pc:picChg chg="add del mod">
          <ac:chgData name="이세인" userId="426b15ba-ad05-4ed4-a52a-f30820ca52ed" providerId="ADAL" clId="{1D28D72A-11D8-4868-93D9-B1D428E7DAB6}" dt="2023-12-05T08:58:44.717" v="12845" actId="478"/>
          <ac:picMkLst>
            <pc:docMk/>
            <pc:sldMk cId="2865782939" sldId="263"/>
            <ac:picMk id="3" creationId="{9DBB1060-97C8-E4F7-4C7A-6842571D271F}"/>
          </ac:picMkLst>
        </pc:picChg>
      </pc:sldChg>
      <pc:sldChg chg="add del">
        <pc:chgData name="이세인" userId="426b15ba-ad05-4ed4-a52a-f30820ca52ed" providerId="ADAL" clId="{1D28D72A-11D8-4868-93D9-B1D428E7DAB6}" dt="2023-11-28T15:04:12.781" v="1970"/>
        <pc:sldMkLst>
          <pc:docMk/>
          <pc:sldMk cId="4084350542" sldId="263"/>
        </pc:sldMkLst>
      </pc:sldChg>
      <pc:sldChg chg="modSp add mod">
        <pc:chgData name="이세인" userId="426b15ba-ad05-4ed4-a52a-f30820ca52ed" providerId="ADAL" clId="{1D28D72A-11D8-4868-93D9-B1D428E7DAB6}" dt="2023-11-30T13:39:55.314" v="3671" actId="207"/>
        <pc:sldMkLst>
          <pc:docMk/>
          <pc:sldMk cId="2742930246" sldId="264"/>
        </pc:sldMkLst>
        <pc:spChg chg="mod">
          <ac:chgData name="이세인" userId="426b15ba-ad05-4ed4-a52a-f30820ca52ed" providerId="ADAL" clId="{1D28D72A-11D8-4868-93D9-B1D428E7DAB6}" dt="2023-11-30T13:39:55.314" v="3671" actId="207"/>
          <ac:spMkLst>
            <pc:docMk/>
            <pc:sldMk cId="2742930246" sldId="264"/>
            <ac:spMk id="3" creationId="{C3DF0962-587C-6937-6BCE-BC06A0839090}"/>
          </ac:spMkLst>
        </pc:spChg>
      </pc:sldChg>
      <pc:sldChg chg="addSp delSp modSp add del mod">
        <pc:chgData name="이세인" userId="426b15ba-ad05-4ed4-a52a-f30820ca52ed" providerId="ADAL" clId="{1D28D72A-11D8-4868-93D9-B1D428E7DAB6}" dt="2023-11-30T13:37:35.557" v="3639" actId="2696"/>
        <pc:sldMkLst>
          <pc:docMk/>
          <pc:sldMk cId="2986379007" sldId="264"/>
        </pc:sldMkLst>
        <pc:spChg chg="del">
          <ac:chgData name="이세인" userId="426b15ba-ad05-4ed4-a52a-f30820ca52ed" providerId="ADAL" clId="{1D28D72A-11D8-4868-93D9-B1D428E7DAB6}" dt="2023-11-28T15:05:54.826" v="2030" actId="478"/>
          <ac:spMkLst>
            <pc:docMk/>
            <pc:sldMk cId="2986379007" sldId="264"/>
            <ac:spMk id="2" creationId="{149AF45C-1559-B7DC-EB15-B025856A8330}"/>
          </ac:spMkLst>
        </pc:spChg>
        <pc:spChg chg="add mod">
          <ac:chgData name="이세인" userId="426b15ba-ad05-4ed4-a52a-f30820ca52ed" providerId="ADAL" clId="{1D28D72A-11D8-4868-93D9-B1D428E7DAB6}" dt="2023-11-28T15:06:05.629" v="2034" actId="1076"/>
          <ac:spMkLst>
            <pc:docMk/>
            <pc:sldMk cId="2986379007" sldId="264"/>
            <ac:spMk id="3" creationId="{C3DF0962-587C-6937-6BCE-BC06A0839090}"/>
          </ac:spMkLst>
        </pc:spChg>
        <pc:spChg chg="mod">
          <ac:chgData name="이세인" userId="426b15ba-ad05-4ed4-a52a-f30820ca52ed" providerId="ADAL" clId="{1D28D72A-11D8-4868-93D9-B1D428E7DAB6}" dt="2023-11-28T15:05:49.122" v="2029" actId="20577"/>
          <ac:spMkLst>
            <pc:docMk/>
            <pc:sldMk cId="2986379007" sldId="264"/>
            <ac:spMk id="4" creationId="{79F2EE84-3435-2D4F-8D28-B3B6D161A646}"/>
          </ac:spMkLst>
        </pc:spChg>
      </pc:sldChg>
      <pc:sldChg chg="addSp modSp new mod">
        <pc:chgData name="이세인" userId="426b15ba-ad05-4ed4-a52a-f30820ca52ed" providerId="ADAL" clId="{1D28D72A-11D8-4868-93D9-B1D428E7DAB6}" dt="2023-11-28T15:18:04.941" v="2327" actId="1076"/>
        <pc:sldMkLst>
          <pc:docMk/>
          <pc:sldMk cId="845206510" sldId="265"/>
        </pc:sldMkLst>
        <pc:spChg chg="mod">
          <ac:chgData name="이세인" userId="426b15ba-ad05-4ed4-a52a-f30820ca52ed" providerId="ADAL" clId="{1D28D72A-11D8-4868-93D9-B1D428E7DAB6}" dt="2023-11-28T15:07:25.907" v="2078" actId="20577"/>
          <ac:spMkLst>
            <pc:docMk/>
            <pc:sldMk cId="845206510" sldId="265"/>
            <ac:spMk id="2" creationId="{38488C7F-C9F7-06A7-FC91-751220733C55}"/>
          </ac:spMkLst>
        </pc:spChg>
        <pc:spChg chg="mod">
          <ac:chgData name="이세인" userId="426b15ba-ad05-4ed4-a52a-f30820ca52ed" providerId="ADAL" clId="{1D28D72A-11D8-4868-93D9-B1D428E7DAB6}" dt="2023-11-28T15:17:46.633" v="2322" actId="14100"/>
          <ac:spMkLst>
            <pc:docMk/>
            <pc:sldMk cId="845206510" sldId="265"/>
            <ac:spMk id="3" creationId="{F7081BD3-3BE2-CCCF-D6F0-064431234D76}"/>
          </ac:spMkLst>
        </pc:spChg>
        <pc:picChg chg="add mod">
          <ac:chgData name="이세인" userId="426b15ba-ad05-4ed4-a52a-f30820ca52ed" providerId="ADAL" clId="{1D28D72A-11D8-4868-93D9-B1D428E7DAB6}" dt="2023-11-28T15:18:04.941" v="2327" actId="1076"/>
          <ac:picMkLst>
            <pc:docMk/>
            <pc:sldMk cId="845206510" sldId="265"/>
            <ac:picMk id="5" creationId="{1EDD64DB-7BF5-8F00-B097-F66530AE9989}"/>
          </ac:picMkLst>
        </pc:picChg>
      </pc:sldChg>
      <pc:sldChg chg="new del">
        <pc:chgData name="이세인" userId="426b15ba-ad05-4ed4-a52a-f30820ca52ed" providerId="ADAL" clId="{1D28D72A-11D8-4868-93D9-B1D428E7DAB6}" dt="2023-11-28T15:07:08.774" v="2036" actId="47"/>
        <pc:sldMkLst>
          <pc:docMk/>
          <pc:sldMk cId="2508167630" sldId="265"/>
        </pc:sldMkLst>
      </pc:sldChg>
      <pc:sldChg chg="addSp modSp new mod">
        <pc:chgData name="이세인" userId="426b15ba-ad05-4ed4-a52a-f30820ca52ed" providerId="ADAL" clId="{1D28D72A-11D8-4868-93D9-B1D428E7DAB6}" dt="2023-12-05T09:14:20.459" v="13293" actId="1076"/>
        <pc:sldMkLst>
          <pc:docMk/>
          <pc:sldMk cId="3185174029" sldId="266"/>
        </pc:sldMkLst>
        <pc:spChg chg="mod">
          <ac:chgData name="이세인" userId="426b15ba-ad05-4ed4-a52a-f30820ca52ed" providerId="ADAL" clId="{1D28D72A-11D8-4868-93D9-B1D428E7DAB6}" dt="2023-11-28T15:10:31.827" v="2129" actId="1076"/>
          <ac:spMkLst>
            <pc:docMk/>
            <pc:sldMk cId="3185174029" sldId="266"/>
            <ac:spMk id="2" creationId="{E08A18C9-1A77-AFED-CE3A-95555A42EDDB}"/>
          </ac:spMkLst>
        </pc:spChg>
        <pc:spChg chg="add mod">
          <ac:chgData name="이세인" userId="426b15ba-ad05-4ed4-a52a-f30820ca52ed" providerId="ADAL" clId="{1D28D72A-11D8-4868-93D9-B1D428E7DAB6}" dt="2023-12-05T09:14:20.459" v="13293" actId="1076"/>
          <ac:spMkLst>
            <pc:docMk/>
            <pc:sldMk cId="3185174029" sldId="266"/>
            <ac:spMk id="3" creationId="{2DC86258-22DB-540B-ED62-51BEE2ED2BAF}"/>
          </ac:spMkLst>
        </pc:spChg>
      </pc:sldChg>
      <pc:sldChg chg="addSp modSp new mod">
        <pc:chgData name="이세인" userId="426b15ba-ad05-4ed4-a52a-f30820ca52ed" providerId="ADAL" clId="{1D28D72A-11D8-4868-93D9-B1D428E7DAB6}" dt="2023-12-05T06:47:52.213" v="10141"/>
        <pc:sldMkLst>
          <pc:docMk/>
          <pc:sldMk cId="1926085159" sldId="267"/>
        </pc:sldMkLst>
        <pc:spChg chg="mod">
          <ac:chgData name="이세인" userId="426b15ba-ad05-4ed4-a52a-f30820ca52ed" providerId="ADAL" clId="{1D28D72A-11D8-4868-93D9-B1D428E7DAB6}" dt="2023-11-28T15:18:55.237" v="2346" actId="20577"/>
          <ac:spMkLst>
            <pc:docMk/>
            <pc:sldMk cId="1926085159" sldId="267"/>
            <ac:spMk id="2" creationId="{074F44F3-408E-01D0-200B-294ADA688E56}"/>
          </ac:spMkLst>
        </pc:spChg>
        <pc:spChg chg="mod">
          <ac:chgData name="이세인" userId="426b15ba-ad05-4ed4-a52a-f30820ca52ed" providerId="ADAL" clId="{1D28D72A-11D8-4868-93D9-B1D428E7DAB6}" dt="2023-12-05T06:47:52.213" v="10141"/>
          <ac:spMkLst>
            <pc:docMk/>
            <pc:sldMk cId="1926085159" sldId="267"/>
            <ac:spMk id="3" creationId="{A0E0A6F5-A35A-3286-ED61-4A81DCD9237F}"/>
          </ac:spMkLst>
        </pc:spChg>
        <pc:picChg chg="add mod">
          <ac:chgData name="이세인" userId="426b15ba-ad05-4ed4-a52a-f30820ca52ed" providerId="ADAL" clId="{1D28D72A-11D8-4868-93D9-B1D428E7DAB6}" dt="2023-11-28T15:19:14.875" v="2351" actId="14100"/>
          <ac:picMkLst>
            <pc:docMk/>
            <pc:sldMk cId="1926085159" sldId="267"/>
            <ac:picMk id="5" creationId="{33960036-B03A-AA34-18FB-63E124627FFD}"/>
          </ac:picMkLst>
        </pc:picChg>
      </pc:sldChg>
      <pc:sldChg chg="addSp modSp new mod">
        <pc:chgData name="이세인" userId="426b15ba-ad05-4ed4-a52a-f30820ca52ed" providerId="ADAL" clId="{1D28D72A-11D8-4868-93D9-B1D428E7DAB6}" dt="2023-12-05T06:41:05.729" v="9580" actId="20577"/>
        <pc:sldMkLst>
          <pc:docMk/>
          <pc:sldMk cId="3279449196" sldId="268"/>
        </pc:sldMkLst>
        <pc:spChg chg="mod">
          <ac:chgData name="이세인" userId="426b15ba-ad05-4ed4-a52a-f30820ca52ed" providerId="ADAL" clId="{1D28D72A-11D8-4868-93D9-B1D428E7DAB6}" dt="2023-11-28T15:19:41.970" v="2364" actId="20577"/>
          <ac:spMkLst>
            <pc:docMk/>
            <pc:sldMk cId="3279449196" sldId="268"/>
            <ac:spMk id="2" creationId="{99A4DCD9-93C3-A9BC-6C4C-06A2F36091DB}"/>
          </ac:spMkLst>
        </pc:spChg>
        <pc:spChg chg="mod">
          <ac:chgData name="이세인" userId="426b15ba-ad05-4ed4-a52a-f30820ca52ed" providerId="ADAL" clId="{1D28D72A-11D8-4868-93D9-B1D428E7DAB6}" dt="2023-12-05T06:41:05.729" v="9580" actId="20577"/>
          <ac:spMkLst>
            <pc:docMk/>
            <pc:sldMk cId="3279449196" sldId="268"/>
            <ac:spMk id="3" creationId="{34D1C6F2-43D0-934A-DDCA-4791C7E97570}"/>
          </ac:spMkLst>
        </pc:spChg>
        <pc:picChg chg="add mod">
          <ac:chgData name="이세인" userId="426b15ba-ad05-4ed4-a52a-f30820ca52ed" providerId="ADAL" clId="{1D28D72A-11D8-4868-93D9-B1D428E7DAB6}" dt="2023-11-28T15:20:54.146" v="2406" actId="1037"/>
          <ac:picMkLst>
            <pc:docMk/>
            <pc:sldMk cId="3279449196" sldId="268"/>
            <ac:picMk id="5" creationId="{A01814AA-8CD0-4C75-3D61-04811BD0B220}"/>
          </ac:picMkLst>
        </pc:picChg>
        <pc:picChg chg="add mod">
          <ac:chgData name="이세인" userId="426b15ba-ad05-4ed4-a52a-f30820ca52ed" providerId="ADAL" clId="{1D28D72A-11D8-4868-93D9-B1D428E7DAB6}" dt="2023-11-28T15:20:54.146" v="2406" actId="1037"/>
          <ac:picMkLst>
            <pc:docMk/>
            <pc:sldMk cId="3279449196" sldId="268"/>
            <ac:picMk id="7" creationId="{1561F250-83A1-584D-F0D2-78382E1FCBB5}"/>
          </ac:picMkLst>
        </pc:picChg>
        <pc:picChg chg="add mod">
          <ac:chgData name="이세인" userId="426b15ba-ad05-4ed4-a52a-f30820ca52ed" providerId="ADAL" clId="{1D28D72A-11D8-4868-93D9-B1D428E7DAB6}" dt="2023-11-28T15:20:54.146" v="2406" actId="1037"/>
          <ac:picMkLst>
            <pc:docMk/>
            <pc:sldMk cId="3279449196" sldId="268"/>
            <ac:picMk id="9" creationId="{2C3F6892-6784-1ADD-7DF3-AF999C90C3CD}"/>
          </ac:picMkLst>
        </pc:picChg>
      </pc:sldChg>
      <pc:sldChg chg="addSp modSp new mod">
        <pc:chgData name="이세인" userId="426b15ba-ad05-4ed4-a52a-f30820ca52ed" providerId="ADAL" clId="{1D28D72A-11D8-4868-93D9-B1D428E7DAB6}" dt="2023-12-05T06:48:51.706" v="10212" actId="20577"/>
        <pc:sldMkLst>
          <pc:docMk/>
          <pc:sldMk cId="719878048" sldId="269"/>
        </pc:sldMkLst>
        <pc:spChg chg="mod">
          <ac:chgData name="이세인" userId="426b15ba-ad05-4ed4-a52a-f30820ca52ed" providerId="ADAL" clId="{1D28D72A-11D8-4868-93D9-B1D428E7DAB6}" dt="2023-11-28T15:24:22.734" v="2427" actId="20577"/>
          <ac:spMkLst>
            <pc:docMk/>
            <pc:sldMk cId="719878048" sldId="269"/>
            <ac:spMk id="2" creationId="{879857A9-4352-7DB8-8A93-701750006996}"/>
          </ac:spMkLst>
        </pc:spChg>
        <pc:spChg chg="mod">
          <ac:chgData name="이세인" userId="426b15ba-ad05-4ed4-a52a-f30820ca52ed" providerId="ADAL" clId="{1D28D72A-11D8-4868-93D9-B1D428E7DAB6}" dt="2023-12-05T06:48:51.706" v="10212" actId="20577"/>
          <ac:spMkLst>
            <pc:docMk/>
            <pc:sldMk cId="719878048" sldId="269"/>
            <ac:spMk id="3" creationId="{F69B432E-E741-0AF0-D84C-1D1987E6A02B}"/>
          </ac:spMkLst>
        </pc:spChg>
        <pc:picChg chg="add mod">
          <ac:chgData name="이세인" userId="426b15ba-ad05-4ed4-a52a-f30820ca52ed" providerId="ADAL" clId="{1D28D72A-11D8-4868-93D9-B1D428E7DAB6}" dt="2023-11-28T15:24:30.442" v="2432" actId="1076"/>
          <ac:picMkLst>
            <pc:docMk/>
            <pc:sldMk cId="719878048" sldId="269"/>
            <ac:picMk id="5" creationId="{01834EF9-3B70-5236-9E7F-A8D9DF02DC4D}"/>
          </ac:picMkLst>
        </pc:picChg>
      </pc:sldChg>
      <pc:sldChg chg="addSp modSp new mod">
        <pc:chgData name="이세인" userId="426b15ba-ad05-4ed4-a52a-f30820ca52ed" providerId="ADAL" clId="{1D28D72A-11D8-4868-93D9-B1D428E7DAB6}" dt="2023-12-05T06:50:10.830" v="10492" actId="20577"/>
        <pc:sldMkLst>
          <pc:docMk/>
          <pc:sldMk cId="2081888736" sldId="270"/>
        </pc:sldMkLst>
        <pc:spChg chg="mod">
          <ac:chgData name="이세인" userId="426b15ba-ad05-4ed4-a52a-f30820ca52ed" providerId="ADAL" clId="{1D28D72A-11D8-4868-93D9-B1D428E7DAB6}" dt="2023-11-28T15:25:13.051" v="2445" actId="20577"/>
          <ac:spMkLst>
            <pc:docMk/>
            <pc:sldMk cId="2081888736" sldId="270"/>
            <ac:spMk id="2" creationId="{711149E9-86A6-A8DA-DE75-64D7C6E417C8}"/>
          </ac:spMkLst>
        </pc:spChg>
        <pc:spChg chg="mod">
          <ac:chgData name="이세인" userId="426b15ba-ad05-4ed4-a52a-f30820ca52ed" providerId="ADAL" clId="{1D28D72A-11D8-4868-93D9-B1D428E7DAB6}" dt="2023-12-05T06:50:10.830" v="10492" actId="20577"/>
          <ac:spMkLst>
            <pc:docMk/>
            <pc:sldMk cId="2081888736" sldId="270"/>
            <ac:spMk id="3" creationId="{181C1D8C-D3D0-A926-EE05-53FF93FAC5F7}"/>
          </ac:spMkLst>
        </pc:spChg>
        <pc:picChg chg="add mod">
          <ac:chgData name="이세인" userId="426b15ba-ad05-4ed4-a52a-f30820ca52ed" providerId="ADAL" clId="{1D28D72A-11D8-4868-93D9-B1D428E7DAB6}" dt="2023-11-28T15:25:20.162" v="2449" actId="1076"/>
          <ac:picMkLst>
            <pc:docMk/>
            <pc:sldMk cId="2081888736" sldId="270"/>
            <ac:picMk id="5" creationId="{CC7599CF-D9BA-54E5-0587-92D1C0B4BA64}"/>
          </ac:picMkLst>
        </pc:picChg>
      </pc:sldChg>
      <pc:sldChg chg="addSp modSp new mod">
        <pc:chgData name="이세인" userId="426b15ba-ad05-4ed4-a52a-f30820ca52ed" providerId="ADAL" clId="{1D28D72A-11D8-4868-93D9-B1D428E7DAB6}" dt="2023-12-05T06:41:32.256" v="9614" actId="20577"/>
        <pc:sldMkLst>
          <pc:docMk/>
          <pc:sldMk cId="3548919571" sldId="271"/>
        </pc:sldMkLst>
        <pc:spChg chg="mod">
          <ac:chgData name="이세인" userId="426b15ba-ad05-4ed4-a52a-f30820ca52ed" providerId="ADAL" clId="{1D28D72A-11D8-4868-93D9-B1D428E7DAB6}" dt="2023-11-28T15:25:42.831" v="2473" actId="20577"/>
          <ac:spMkLst>
            <pc:docMk/>
            <pc:sldMk cId="3548919571" sldId="271"/>
            <ac:spMk id="2" creationId="{DA7E1411-D772-DACA-EEA4-C43045B0EB53}"/>
          </ac:spMkLst>
        </pc:spChg>
        <pc:spChg chg="mod">
          <ac:chgData name="이세인" userId="426b15ba-ad05-4ed4-a52a-f30820ca52ed" providerId="ADAL" clId="{1D28D72A-11D8-4868-93D9-B1D428E7DAB6}" dt="2023-12-05T06:41:32.256" v="9614" actId="20577"/>
          <ac:spMkLst>
            <pc:docMk/>
            <pc:sldMk cId="3548919571" sldId="271"/>
            <ac:spMk id="3" creationId="{476D4F19-9C09-2FF1-68F1-173DA31CB35F}"/>
          </ac:spMkLst>
        </pc:spChg>
        <pc:picChg chg="add mod">
          <ac:chgData name="이세인" userId="426b15ba-ad05-4ed4-a52a-f30820ca52ed" providerId="ADAL" clId="{1D28D72A-11D8-4868-93D9-B1D428E7DAB6}" dt="2023-11-28T15:26:03.715" v="2479" actId="1076"/>
          <ac:picMkLst>
            <pc:docMk/>
            <pc:sldMk cId="3548919571" sldId="271"/>
            <ac:picMk id="5" creationId="{C9ED7EE1-54B8-6BA4-EE74-E97177F3BD0F}"/>
          </ac:picMkLst>
        </pc:picChg>
      </pc:sldChg>
      <pc:sldChg chg="addSp modSp new mod">
        <pc:chgData name="이세인" userId="426b15ba-ad05-4ed4-a52a-f30820ca52ed" providerId="ADAL" clId="{1D28D72A-11D8-4868-93D9-B1D428E7DAB6}" dt="2023-12-05T06:42:01.501" v="9713" actId="20577"/>
        <pc:sldMkLst>
          <pc:docMk/>
          <pc:sldMk cId="422444803" sldId="272"/>
        </pc:sldMkLst>
        <pc:spChg chg="mod">
          <ac:chgData name="이세인" userId="426b15ba-ad05-4ed4-a52a-f30820ca52ed" providerId="ADAL" clId="{1D28D72A-11D8-4868-93D9-B1D428E7DAB6}" dt="2023-11-28T15:26:24.622" v="2493" actId="20577"/>
          <ac:spMkLst>
            <pc:docMk/>
            <pc:sldMk cId="422444803" sldId="272"/>
            <ac:spMk id="2" creationId="{B7959D43-89FC-C620-73B0-A37FF8B378C4}"/>
          </ac:spMkLst>
        </pc:spChg>
        <pc:spChg chg="mod">
          <ac:chgData name="이세인" userId="426b15ba-ad05-4ed4-a52a-f30820ca52ed" providerId="ADAL" clId="{1D28D72A-11D8-4868-93D9-B1D428E7DAB6}" dt="2023-12-05T06:42:01.501" v="9713" actId="20577"/>
          <ac:spMkLst>
            <pc:docMk/>
            <pc:sldMk cId="422444803" sldId="272"/>
            <ac:spMk id="3" creationId="{C12764F0-6A10-3B2E-2020-96B8EEDFB246}"/>
          </ac:spMkLst>
        </pc:spChg>
        <pc:picChg chg="add mod">
          <ac:chgData name="이세인" userId="426b15ba-ad05-4ed4-a52a-f30820ca52ed" providerId="ADAL" clId="{1D28D72A-11D8-4868-93D9-B1D428E7DAB6}" dt="2023-11-28T15:26:27.843" v="2495" actId="1076"/>
          <ac:picMkLst>
            <pc:docMk/>
            <pc:sldMk cId="422444803" sldId="272"/>
            <ac:picMk id="5" creationId="{D8FAFF3D-2BE7-8231-FFF5-7C52B231DAF8}"/>
          </ac:picMkLst>
        </pc:picChg>
      </pc:sldChg>
      <pc:sldChg chg="addSp modSp new mod">
        <pc:chgData name="이세인" userId="426b15ba-ad05-4ed4-a52a-f30820ca52ed" providerId="ADAL" clId="{1D28D72A-11D8-4868-93D9-B1D428E7DAB6}" dt="2023-12-05T06:42:18.261" v="9798" actId="20577"/>
        <pc:sldMkLst>
          <pc:docMk/>
          <pc:sldMk cId="1815248626" sldId="273"/>
        </pc:sldMkLst>
        <pc:spChg chg="mod">
          <ac:chgData name="이세인" userId="426b15ba-ad05-4ed4-a52a-f30820ca52ed" providerId="ADAL" clId="{1D28D72A-11D8-4868-93D9-B1D428E7DAB6}" dt="2023-11-28T15:27:03.063" v="2505" actId="20577"/>
          <ac:spMkLst>
            <pc:docMk/>
            <pc:sldMk cId="1815248626" sldId="273"/>
            <ac:spMk id="2" creationId="{AF3EAA77-56A8-5005-8B4F-B058C03FCAA3}"/>
          </ac:spMkLst>
        </pc:spChg>
        <pc:spChg chg="mod">
          <ac:chgData name="이세인" userId="426b15ba-ad05-4ed4-a52a-f30820ca52ed" providerId="ADAL" clId="{1D28D72A-11D8-4868-93D9-B1D428E7DAB6}" dt="2023-12-05T06:42:18.261" v="9798" actId="20577"/>
          <ac:spMkLst>
            <pc:docMk/>
            <pc:sldMk cId="1815248626" sldId="273"/>
            <ac:spMk id="3" creationId="{1F2BB495-A2DB-421E-C5A8-744C8E5FF1A3}"/>
          </ac:spMkLst>
        </pc:spChg>
        <pc:picChg chg="add mod">
          <ac:chgData name="이세인" userId="426b15ba-ad05-4ed4-a52a-f30820ca52ed" providerId="ADAL" clId="{1D28D72A-11D8-4868-93D9-B1D428E7DAB6}" dt="2023-11-28T15:27:10.914" v="2508" actId="1076"/>
          <ac:picMkLst>
            <pc:docMk/>
            <pc:sldMk cId="1815248626" sldId="273"/>
            <ac:picMk id="5" creationId="{38750A88-990B-CB85-2F36-03E11FF35113}"/>
          </ac:picMkLst>
        </pc:picChg>
      </pc:sldChg>
      <pc:sldChg chg="addSp modSp new mod">
        <pc:chgData name="이세인" userId="426b15ba-ad05-4ed4-a52a-f30820ca52ed" providerId="ADAL" clId="{1D28D72A-11D8-4868-93D9-B1D428E7DAB6}" dt="2023-12-05T06:52:27.516" v="10880" actId="14100"/>
        <pc:sldMkLst>
          <pc:docMk/>
          <pc:sldMk cId="3822664100" sldId="274"/>
        </pc:sldMkLst>
        <pc:spChg chg="mod">
          <ac:chgData name="이세인" userId="426b15ba-ad05-4ed4-a52a-f30820ca52ed" providerId="ADAL" clId="{1D28D72A-11D8-4868-93D9-B1D428E7DAB6}" dt="2023-11-28T15:27:42.264" v="2554" actId="20577"/>
          <ac:spMkLst>
            <pc:docMk/>
            <pc:sldMk cId="3822664100" sldId="274"/>
            <ac:spMk id="2" creationId="{AF9FF725-3B68-933E-B065-E92AF5A7CA47}"/>
          </ac:spMkLst>
        </pc:spChg>
        <pc:spChg chg="mod">
          <ac:chgData name="이세인" userId="426b15ba-ad05-4ed4-a52a-f30820ca52ed" providerId="ADAL" clId="{1D28D72A-11D8-4868-93D9-B1D428E7DAB6}" dt="2023-12-05T06:52:27.516" v="10880" actId="14100"/>
          <ac:spMkLst>
            <pc:docMk/>
            <pc:sldMk cId="3822664100" sldId="274"/>
            <ac:spMk id="3" creationId="{3ACBDED6-9B13-AF1A-29B1-9A118F9FE9B2}"/>
          </ac:spMkLst>
        </pc:spChg>
        <pc:picChg chg="add mod">
          <ac:chgData name="이세인" userId="426b15ba-ad05-4ed4-a52a-f30820ca52ed" providerId="ADAL" clId="{1D28D72A-11D8-4868-93D9-B1D428E7DAB6}" dt="2023-11-28T15:27:50.306" v="2560" actId="1076"/>
          <ac:picMkLst>
            <pc:docMk/>
            <pc:sldMk cId="3822664100" sldId="274"/>
            <ac:picMk id="5" creationId="{7270E5AB-1BEC-69BD-A0C6-C6D896DB77D4}"/>
          </ac:picMkLst>
        </pc:picChg>
      </pc:sldChg>
      <pc:sldChg chg="addSp delSp modSp new mod modClrScheme chgLayout">
        <pc:chgData name="이세인" userId="426b15ba-ad05-4ed4-a52a-f30820ca52ed" providerId="ADAL" clId="{1D28D72A-11D8-4868-93D9-B1D428E7DAB6}" dt="2023-11-28T15:35:56.465" v="3454" actId="1076"/>
        <pc:sldMkLst>
          <pc:docMk/>
          <pc:sldMk cId="234411430" sldId="275"/>
        </pc:sldMkLst>
        <pc:spChg chg="del">
          <ac:chgData name="이세인" userId="426b15ba-ad05-4ed4-a52a-f30820ca52ed" providerId="ADAL" clId="{1D28D72A-11D8-4868-93D9-B1D428E7DAB6}" dt="2023-11-28T15:28:16.689" v="2563" actId="6264"/>
          <ac:spMkLst>
            <pc:docMk/>
            <pc:sldMk cId="234411430" sldId="275"/>
            <ac:spMk id="2" creationId="{1BE65653-01CA-9811-F8BE-71806B333D5A}"/>
          </ac:spMkLst>
        </pc:spChg>
        <pc:spChg chg="add del mod ord">
          <ac:chgData name="이세인" userId="426b15ba-ad05-4ed4-a52a-f30820ca52ed" providerId="ADAL" clId="{1D28D72A-11D8-4868-93D9-B1D428E7DAB6}" dt="2023-11-28T15:28:20.404" v="2564" actId="700"/>
          <ac:spMkLst>
            <pc:docMk/>
            <pc:sldMk cId="234411430" sldId="275"/>
            <ac:spMk id="3" creationId="{7D1601D6-A467-1FDE-4837-2F9156AE1857}"/>
          </ac:spMkLst>
        </pc:spChg>
        <pc:spChg chg="add mod ord">
          <ac:chgData name="이세인" userId="426b15ba-ad05-4ed4-a52a-f30820ca52ed" providerId="ADAL" clId="{1D28D72A-11D8-4868-93D9-B1D428E7DAB6}" dt="2023-11-28T15:28:26.488" v="2590" actId="20577"/>
          <ac:spMkLst>
            <pc:docMk/>
            <pc:sldMk cId="234411430" sldId="275"/>
            <ac:spMk id="4" creationId="{9214296C-4AFB-CFA6-D915-C41C423CD418}"/>
          </ac:spMkLst>
        </pc:spChg>
        <pc:spChg chg="add mod ord">
          <ac:chgData name="이세인" userId="426b15ba-ad05-4ed4-a52a-f30820ca52ed" providerId="ADAL" clId="{1D28D72A-11D8-4868-93D9-B1D428E7DAB6}" dt="2023-11-28T15:35:50.549" v="3451" actId="1076"/>
          <ac:spMkLst>
            <pc:docMk/>
            <pc:sldMk cId="234411430" sldId="275"/>
            <ac:spMk id="5" creationId="{FD1BC89D-8BB5-BBC6-279F-AFFAFD214ECF}"/>
          </ac:spMkLst>
        </pc:spChg>
        <pc:picChg chg="add mod">
          <ac:chgData name="이세인" userId="426b15ba-ad05-4ed4-a52a-f30820ca52ed" providerId="ADAL" clId="{1D28D72A-11D8-4868-93D9-B1D428E7DAB6}" dt="2023-11-28T15:35:51.749" v="3452" actId="1076"/>
          <ac:picMkLst>
            <pc:docMk/>
            <pc:sldMk cId="234411430" sldId="275"/>
            <ac:picMk id="6" creationId="{FAAEF53B-EF9E-E3D6-5D82-BDB21DE5A8E8}"/>
          </ac:picMkLst>
        </pc:picChg>
        <pc:picChg chg="add mod">
          <ac:chgData name="이세인" userId="426b15ba-ad05-4ed4-a52a-f30820ca52ed" providerId="ADAL" clId="{1D28D72A-11D8-4868-93D9-B1D428E7DAB6}" dt="2023-11-28T15:35:56.465" v="3454" actId="1076"/>
          <ac:picMkLst>
            <pc:docMk/>
            <pc:sldMk cId="234411430" sldId="275"/>
            <ac:picMk id="8" creationId="{3610809B-D491-0D77-69E0-CD3745E55196}"/>
          </ac:picMkLst>
        </pc:picChg>
      </pc:sldChg>
      <pc:sldChg chg="addSp delSp modSp new mod">
        <pc:chgData name="이세인" userId="426b15ba-ad05-4ed4-a52a-f30820ca52ed" providerId="ADAL" clId="{1D28D72A-11D8-4868-93D9-B1D428E7DAB6}" dt="2023-11-28T15:35:45.616" v="3450"/>
        <pc:sldMkLst>
          <pc:docMk/>
          <pc:sldMk cId="3709435150" sldId="276"/>
        </pc:sldMkLst>
        <pc:spChg chg="mod">
          <ac:chgData name="이세인" userId="426b15ba-ad05-4ed4-a52a-f30820ca52ed" providerId="ADAL" clId="{1D28D72A-11D8-4868-93D9-B1D428E7DAB6}" dt="2023-11-28T15:35:45.616" v="3450"/>
          <ac:spMkLst>
            <pc:docMk/>
            <pc:sldMk cId="3709435150" sldId="276"/>
            <ac:spMk id="2" creationId="{E9E16258-99C6-816E-74F0-A08F3B80F201}"/>
          </ac:spMkLst>
        </pc:spChg>
        <pc:spChg chg="mod">
          <ac:chgData name="이세인" userId="426b15ba-ad05-4ed4-a52a-f30820ca52ed" providerId="ADAL" clId="{1D28D72A-11D8-4868-93D9-B1D428E7DAB6}" dt="2023-11-28T15:35:30.952" v="3445" actId="20577"/>
          <ac:spMkLst>
            <pc:docMk/>
            <pc:sldMk cId="3709435150" sldId="276"/>
            <ac:spMk id="3" creationId="{18E629CD-9865-7C17-FCB8-D5128008CBFC}"/>
          </ac:spMkLst>
        </pc:spChg>
        <pc:picChg chg="add del mod">
          <ac:chgData name="이세인" userId="426b15ba-ad05-4ed4-a52a-f30820ca52ed" providerId="ADAL" clId="{1D28D72A-11D8-4868-93D9-B1D428E7DAB6}" dt="2023-11-28T15:34:03.340" v="3415" actId="21"/>
          <ac:picMkLst>
            <pc:docMk/>
            <pc:sldMk cId="3709435150" sldId="276"/>
            <ac:picMk id="5" creationId="{DD4C88E4-9853-F2B0-E02E-DB1FC10A3E66}"/>
          </ac:picMkLst>
        </pc:picChg>
        <pc:picChg chg="add mod">
          <ac:chgData name="이세인" userId="426b15ba-ad05-4ed4-a52a-f30820ca52ed" providerId="ADAL" clId="{1D28D72A-11D8-4868-93D9-B1D428E7DAB6}" dt="2023-11-28T15:35:35.766" v="3448" actId="1076"/>
          <ac:picMkLst>
            <pc:docMk/>
            <pc:sldMk cId="3709435150" sldId="276"/>
            <ac:picMk id="7" creationId="{E7D8C3A3-0645-7F95-2D34-85A4254D999C}"/>
          </ac:picMkLst>
        </pc:picChg>
        <pc:picChg chg="add mod">
          <ac:chgData name="이세인" userId="426b15ba-ad05-4ed4-a52a-f30820ca52ed" providerId="ADAL" clId="{1D28D72A-11D8-4868-93D9-B1D428E7DAB6}" dt="2023-11-28T15:35:37.019" v="3449" actId="1076"/>
          <ac:picMkLst>
            <pc:docMk/>
            <pc:sldMk cId="3709435150" sldId="276"/>
            <ac:picMk id="9" creationId="{02EB324D-293E-6627-066F-B89696A49C74}"/>
          </ac:picMkLst>
        </pc:picChg>
      </pc:sldChg>
      <pc:sldChg chg="addSp modSp new mod">
        <pc:chgData name="이세인" userId="426b15ba-ad05-4ed4-a52a-f30820ca52ed" providerId="ADAL" clId="{1D28D72A-11D8-4868-93D9-B1D428E7DAB6}" dt="2023-12-05T06:57:09.836" v="10901" actId="20577"/>
        <pc:sldMkLst>
          <pc:docMk/>
          <pc:sldMk cId="4206723671" sldId="277"/>
        </pc:sldMkLst>
        <pc:spChg chg="mod">
          <ac:chgData name="이세인" userId="426b15ba-ad05-4ed4-a52a-f30820ca52ed" providerId="ADAL" clId="{1D28D72A-11D8-4868-93D9-B1D428E7DAB6}" dt="2023-11-28T15:38:11.675" v="3456"/>
          <ac:spMkLst>
            <pc:docMk/>
            <pc:sldMk cId="4206723671" sldId="277"/>
            <ac:spMk id="2" creationId="{B68F9AAA-53ED-8BBA-0067-83EF7BCDC61F}"/>
          </ac:spMkLst>
        </pc:spChg>
        <pc:spChg chg="mod">
          <ac:chgData name="이세인" userId="426b15ba-ad05-4ed4-a52a-f30820ca52ed" providerId="ADAL" clId="{1D28D72A-11D8-4868-93D9-B1D428E7DAB6}" dt="2023-12-05T06:57:09.836" v="10901" actId="20577"/>
          <ac:spMkLst>
            <pc:docMk/>
            <pc:sldMk cId="4206723671" sldId="277"/>
            <ac:spMk id="3" creationId="{99396798-F19E-E047-14DB-CFA90F90A3B8}"/>
          </ac:spMkLst>
        </pc:spChg>
        <pc:picChg chg="add mod">
          <ac:chgData name="이세인" userId="426b15ba-ad05-4ed4-a52a-f30820ca52ed" providerId="ADAL" clId="{1D28D72A-11D8-4868-93D9-B1D428E7DAB6}" dt="2023-11-28T15:39:22.374" v="3634" actId="1076"/>
          <ac:picMkLst>
            <pc:docMk/>
            <pc:sldMk cId="4206723671" sldId="277"/>
            <ac:picMk id="5" creationId="{8E4CDF2C-030A-987C-0673-5382E78DB1DA}"/>
          </ac:picMkLst>
        </pc:picChg>
      </pc:sldChg>
      <pc:sldChg chg="addSp delSp modSp add mod ord">
        <pc:chgData name="이세인" userId="426b15ba-ad05-4ed4-a52a-f30820ca52ed" providerId="ADAL" clId="{1D28D72A-11D8-4868-93D9-B1D428E7DAB6}" dt="2023-12-08T14:21:37.452" v="14621" actId="207"/>
        <pc:sldMkLst>
          <pc:docMk/>
          <pc:sldMk cId="107032755" sldId="278"/>
        </pc:sldMkLst>
        <pc:spChg chg="del">
          <ac:chgData name="이세인" userId="426b15ba-ad05-4ed4-a52a-f30820ca52ed" providerId="ADAL" clId="{1D28D72A-11D8-4868-93D9-B1D428E7DAB6}" dt="2023-12-05T00:45:12.121" v="5459" actId="478"/>
          <ac:spMkLst>
            <pc:docMk/>
            <pc:sldMk cId="107032755" sldId="278"/>
            <ac:spMk id="2" creationId="{07DE32EF-6A59-A9E4-474C-ECA9D2347FE7}"/>
          </ac:spMkLst>
        </pc:spChg>
        <pc:spChg chg="add mod topLvl">
          <ac:chgData name="이세인" userId="426b15ba-ad05-4ed4-a52a-f30820ca52ed" providerId="ADAL" clId="{1D28D72A-11D8-4868-93D9-B1D428E7DAB6}" dt="2023-12-08T14:20:56.381" v="14616" actId="207"/>
          <ac:spMkLst>
            <pc:docMk/>
            <pc:sldMk cId="107032755" sldId="278"/>
            <ac:spMk id="3" creationId="{D57D2F16-DC9C-92FC-3E82-609BFFF9C719}"/>
          </ac:spMkLst>
        </pc:spChg>
        <pc:spChg chg="add mod topLvl">
          <ac:chgData name="이세인" userId="426b15ba-ad05-4ed4-a52a-f30820ca52ed" providerId="ADAL" clId="{1D28D72A-11D8-4868-93D9-B1D428E7DAB6}" dt="2023-12-08T14:20:56.381" v="14616" actId="207"/>
          <ac:spMkLst>
            <pc:docMk/>
            <pc:sldMk cId="107032755" sldId="278"/>
            <ac:spMk id="4" creationId="{312152F5-C436-EAFB-4191-7757EB30F420}"/>
          </ac:spMkLst>
        </pc:spChg>
        <pc:spChg chg="add del mod">
          <ac:chgData name="이세인" userId="426b15ba-ad05-4ed4-a52a-f30820ca52ed" providerId="ADAL" clId="{1D28D72A-11D8-4868-93D9-B1D428E7DAB6}" dt="2023-12-05T00:55:35.356" v="6028" actId="478"/>
          <ac:spMkLst>
            <pc:docMk/>
            <pc:sldMk cId="107032755" sldId="278"/>
            <ac:spMk id="5" creationId="{B8FC2617-E7B1-868D-7E9A-6EC65430C363}"/>
          </ac:spMkLst>
        </pc:spChg>
        <pc:spChg chg="add mod topLvl">
          <ac:chgData name="이세인" userId="426b15ba-ad05-4ed4-a52a-f30820ca52ed" providerId="ADAL" clId="{1D28D72A-11D8-4868-93D9-B1D428E7DAB6}" dt="2023-12-08T14:21:03.395" v="14617" actId="207"/>
          <ac:spMkLst>
            <pc:docMk/>
            <pc:sldMk cId="107032755" sldId="278"/>
            <ac:spMk id="6" creationId="{A9A03BF9-C222-607C-D2F9-5052E54E0348}"/>
          </ac:spMkLst>
        </pc:spChg>
        <pc:spChg chg="add mod topLvl">
          <ac:chgData name="이세인" userId="426b15ba-ad05-4ed4-a52a-f30820ca52ed" providerId="ADAL" clId="{1D28D72A-11D8-4868-93D9-B1D428E7DAB6}" dt="2023-12-08T14:21:03.395" v="14617" actId="207"/>
          <ac:spMkLst>
            <pc:docMk/>
            <pc:sldMk cId="107032755" sldId="278"/>
            <ac:spMk id="7" creationId="{E18F0E6F-9CC3-4FEE-AD45-2A19B6BC8292}"/>
          </ac:spMkLst>
        </pc:spChg>
        <pc:spChg chg="add mod topLvl">
          <ac:chgData name="이세인" userId="426b15ba-ad05-4ed4-a52a-f30820ca52ed" providerId="ADAL" clId="{1D28D72A-11D8-4868-93D9-B1D428E7DAB6}" dt="2023-12-08T14:21:03.395" v="14617" actId="207"/>
          <ac:spMkLst>
            <pc:docMk/>
            <pc:sldMk cId="107032755" sldId="278"/>
            <ac:spMk id="8" creationId="{15944CEF-5F7B-E69A-60EF-20283B7F4D86}"/>
          </ac:spMkLst>
        </pc:spChg>
        <pc:spChg chg="add mod topLvl">
          <ac:chgData name="이세인" userId="426b15ba-ad05-4ed4-a52a-f30820ca52ed" providerId="ADAL" clId="{1D28D72A-11D8-4868-93D9-B1D428E7DAB6}" dt="2023-12-08T14:21:03.395" v="14617" actId="207"/>
          <ac:spMkLst>
            <pc:docMk/>
            <pc:sldMk cId="107032755" sldId="278"/>
            <ac:spMk id="9" creationId="{16860143-9C5F-1092-1D37-B0C8B5D9C04B}"/>
          </ac:spMkLst>
        </pc:spChg>
        <pc:spChg chg="add mod topLvl">
          <ac:chgData name="이세인" userId="426b15ba-ad05-4ed4-a52a-f30820ca52ed" providerId="ADAL" clId="{1D28D72A-11D8-4868-93D9-B1D428E7DAB6}" dt="2023-12-08T14:21:16.694" v="14618" actId="207"/>
          <ac:spMkLst>
            <pc:docMk/>
            <pc:sldMk cId="107032755" sldId="278"/>
            <ac:spMk id="10" creationId="{C4DFD115-8CC6-196F-DDC8-BDAF4E755061}"/>
          </ac:spMkLst>
        </pc:spChg>
        <pc:spChg chg="add mod topLvl">
          <ac:chgData name="이세인" userId="426b15ba-ad05-4ed4-a52a-f30820ca52ed" providerId="ADAL" clId="{1D28D72A-11D8-4868-93D9-B1D428E7DAB6}" dt="2023-12-08T14:21:16.694" v="14618" actId="207"/>
          <ac:spMkLst>
            <pc:docMk/>
            <pc:sldMk cId="107032755" sldId="278"/>
            <ac:spMk id="11" creationId="{D79E1B7E-6AEF-EBE1-9638-6F45E0568E74}"/>
          </ac:spMkLst>
        </pc:spChg>
        <pc:spChg chg="add del mod">
          <ac:chgData name="이세인" userId="426b15ba-ad05-4ed4-a52a-f30820ca52ed" providerId="ADAL" clId="{1D28D72A-11D8-4868-93D9-B1D428E7DAB6}" dt="2023-12-05T00:53:07.767" v="5894" actId="478"/>
          <ac:spMkLst>
            <pc:docMk/>
            <pc:sldMk cId="107032755" sldId="278"/>
            <ac:spMk id="12" creationId="{2AB91838-51A7-E545-F402-19708E210791}"/>
          </ac:spMkLst>
        </pc:spChg>
        <pc:spChg chg="add del mod">
          <ac:chgData name="이세인" userId="426b15ba-ad05-4ed4-a52a-f30820ca52ed" providerId="ADAL" clId="{1D28D72A-11D8-4868-93D9-B1D428E7DAB6}" dt="2023-12-05T00:51:29.862" v="5842"/>
          <ac:spMkLst>
            <pc:docMk/>
            <pc:sldMk cId="107032755" sldId="278"/>
            <ac:spMk id="13" creationId="{F30B2C83-4575-F86D-5901-B34405116DCE}"/>
          </ac:spMkLst>
        </pc:spChg>
        <pc:spChg chg="add mod topLvl">
          <ac:chgData name="이세인" userId="426b15ba-ad05-4ed4-a52a-f30820ca52ed" providerId="ADAL" clId="{1D28D72A-11D8-4868-93D9-B1D428E7DAB6}" dt="2023-12-05T01:12:27.969" v="6212" actId="164"/>
          <ac:spMkLst>
            <pc:docMk/>
            <pc:sldMk cId="107032755" sldId="278"/>
            <ac:spMk id="14" creationId="{6BDBFF75-A124-E706-B17B-B3E0C7AEDF72}"/>
          </ac:spMkLst>
        </pc:spChg>
        <pc:spChg chg="add mod topLvl">
          <ac:chgData name="이세인" userId="426b15ba-ad05-4ed4-a52a-f30820ca52ed" providerId="ADAL" clId="{1D28D72A-11D8-4868-93D9-B1D428E7DAB6}" dt="2023-12-08T14:21:16.694" v="14618" actId="207"/>
          <ac:spMkLst>
            <pc:docMk/>
            <pc:sldMk cId="107032755" sldId="278"/>
            <ac:spMk id="15" creationId="{09351EEB-572F-4B81-8FD3-F4F54A56B3E5}"/>
          </ac:spMkLst>
        </pc:spChg>
        <pc:spChg chg="add mod topLvl">
          <ac:chgData name="이세인" userId="426b15ba-ad05-4ed4-a52a-f30820ca52ed" providerId="ADAL" clId="{1D28D72A-11D8-4868-93D9-B1D428E7DAB6}" dt="2023-12-08T14:21:16.694" v="14618" actId="207"/>
          <ac:spMkLst>
            <pc:docMk/>
            <pc:sldMk cId="107032755" sldId="278"/>
            <ac:spMk id="16" creationId="{A58A18A3-155A-F300-9427-D46B78801B78}"/>
          </ac:spMkLst>
        </pc:spChg>
        <pc:spChg chg="add mod topLvl">
          <ac:chgData name="이세인" userId="426b15ba-ad05-4ed4-a52a-f30820ca52ed" providerId="ADAL" clId="{1D28D72A-11D8-4868-93D9-B1D428E7DAB6}" dt="2023-12-05T01:12:27.969" v="6212" actId="164"/>
          <ac:spMkLst>
            <pc:docMk/>
            <pc:sldMk cId="107032755" sldId="278"/>
            <ac:spMk id="17" creationId="{BE5E8550-3F14-966A-C2C1-9277B632FB85}"/>
          </ac:spMkLst>
        </pc:spChg>
        <pc:spChg chg="add mod topLvl">
          <ac:chgData name="이세인" userId="426b15ba-ad05-4ed4-a52a-f30820ca52ed" providerId="ADAL" clId="{1D28D72A-11D8-4868-93D9-B1D428E7DAB6}" dt="2023-12-05T06:28:34.202" v="9072" actId="20577"/>
          <ac:spMkLst>
            <pc:docMk/>
            <pc:sldMk cId="107032755" sldId="278"/>
            <ac:spMk id="18" creationId="{7D83252E-0370-4749-FEC3-BBE2DBD7E5DF}"/>
          </ac:spMkLst>
        </pc:spChg>
        <pc:spChg chg="add mod ord topLvl">
          <ac:chgData name="이세인" userId="426b15ba-ad05-4ed4-a52a-f30820ca52ed" providerId="ADAL" clId="{1D28D72A-11D8-4868-93D9-B1D428E7DAB6}" dt="2023-12-08T14:21:37.452" v="14621" actId="207"/>
          <ac:spMkLst>
            <pc:docMk/>
            <pc:sldMk cId="107032755" sldId="278"/>
            <ac:spMk id="19" creationId="{4AB7326E-BA49-84F8-258E-CDF654E0416F}"/>
          </ac:spMkLst>
        </pc:spChg>
        <pc:spChg chg="add del">
          <ac:chgData name="이세인" userId="426b15ba-ad05-4ed4-a52a-f30820ca52ed" providerId="ADAL" clId="{1D28D72A-11D8-4868-93D9-B1D428E7DAB6}" dt="2023-12-05T00:55:43.787" v="6031" actId="11529"/>
          <ac:spMkLst>
            <pc:docMk/>
            <pc:sldMk cId="107032755" sldId="278"/>
            <ac:spMk id="20" creationId="{760424B7-0BC7-5F38-8A7A-76F89964BFDC}"/>
          </ac:spMkLst>
        </pc:spChg>
        <pc:spChg chg="add mod topLvl">
          <ac:chgData name="이세인" userId="426b15ba-ad05-4ed4-a52a-f30820ca52ed" providerId="ADAL" clId="{1D28D72A-11D8-4868-93D9-B1D428E7DAB6}" dt="2023-12-05T01:12:27.969" v="6212" actId="164"/>
          <ac:spMkLst>
            <pc:docMk/>
            <pc:sldMk cId="107032755" sldId="278"/>
            <ac:spMk id="21" creationId="{10AE9D8F-C377-2B46-0081-59EFD128EAD1}"/>
          </ac:spMkLst>
        </pc:spChg>
        <pc:spChg chg="add del mod">
          <ac:chgData name="이세인" userId="426b15ba-ad05-4ed4-a52a-f30820ca52ed" providerId="ADAL" clId="{1D28D72A-11D8-4868-93D9-B1D428E7DAB6}" dt="2023-12-05T01:03:11.348" v="6122" actId="478"/>
          <ac:spMkLst>
            <pc:docMk/>
            <pc:sldMk cId="107032755" sldId="278"/>
            <ac:spMk id="68" creationId="{73A527D7-E57A-94DC-4EBD-7A3C12A51E3D}"/>
          </ac:spMkLst>
        </pc:spChg>
        <pc:spChg chg="add mod">
          <ac:chgData name="이세인" userId="426b15ba-ad05-4ed4-a52a-f30820ca52ed" providerId="ADAL" clId="{1D28D72A-11D8-4868-93D9-B1D428E7DAB6}" dt="2023-12-05T01:36:34.563" v="8371" actId="207"/>
          <ac:spMkLst>
            <pc:docMk/>
            <pc:sldMk cId="107032755" sldId="278"/>
            <ac:spMk id="71" creationId="{2C2C24C4-21F9-4D5C-1019-0F623CF84936}"/>
          </ac:spMkLst>
        </pc:spChg>
        <pc:spChg chg="add mod">
          <ac:chgData name="이세인" userId="426b15ba-ad05-4ed4-a52a-f30820ca52ed" providerId="ADAL" clId="{1D28D72A-11D8-4868-93D9-B1D428E7DAB6}" dt="2023-12-05T01:36:38.679" v="8372" actId="207"/>
          <ac:spMkLst>
            <pc:docMk/>
            <pc:sldMk cId="107032755" sldId="278"/>
            <ac:spMk id="72" creationId="{B4B19DB9-0DB5-13CB-5378-62BE67F82D20}"/>
          </ac:spMkLst>
        </pc:spChg>
        <pc:spChg chg="add mod">
          <ac:chgData name="이세인" userId="426b15ba-ad05-4ed4-a52a-f30820ca52ed" providerId="ADAL" clId="{1D28D72A-11D8-4868-93D9-B1D428E7DAB6}" dt="2023-12-05T01:36:41.729" v="8373" actId="207"/>
          <ac:spMkLst>
            <pc:docMk/>
            <pc:sldMk cId="107032755" sldId="278"/>
            <ac:spMk id="73" creationId="{5F441EE7-0A77-3339-16E6-5F0738443DC4}"/>
          </ac:spMkLst>
        </pc:spChg>
        <pc:grpChg chg="add del mod">
          <ac:chgData name="이세인" userId="426b15ba-ad05-4ed4-a52a-f30820ca52ed" providerId="ADAL" clId="{1D28D72A-11D8-4868-93D9-B1D428E7DAB6}" dt="2023-12-05T01:08:09.571" v="6158" actId="165"/>
          <ac:grpSpMkLst>
            <pc:docMk/>
            <pc:sldMk cId="107032755" sldId="278"/>
            <ac:grpSpMk id="70" creationId="{7AAFE061-6E50-DB29-36D7-690BAFF8A110}"/>
          </ac:grpSpMkLst>
        </pc:grpChg>
        <pc:grpChg chg="add mod">
          <ac:chgData name="이세인" userId="426b15ba-ad05-4ed4-a52a-f30820ca52ed" providerId="ADAL" clId="{1D28D72A-11D8-4868-93D9-B1D428E7DAB6}" dt="2023-12-05T06:54:59.948" v="10883" actId="1076"/>
          <ac:grpSpMkLst>
            <pc:docMk/>
            <pc:sldMk cId="107032755" sldId="278"/>
            <ac:grpSpMk id="74" creationId="{4105B374-1ACA-CF09-4B0A-030C536AFA25}"/>
          </ac:grpSpMkLst>
        </pc:grpChg>
        <pc:cxnChg chg="add mod topLvl">
          <ac:chgData name="이세인" userId="426b15ba-ad05-4ed4-a52a-f30820ca52ed" providerId="ADAL" clId="{1D28D72A-11D8-4868-93D9-B1D428E7DAB6}" dt="2023-12-05T06:38:45.117" v="9518" actId="14100"/>
          <ac:cxnSpMkLst>
            <pc:docMk/>
            <pc:sldMk cId="107032755" sldId="278"/>
            <ac:cxnSpMk id="23" creationId="{C47FE698-6218-DCB9-178A-C8AEAC9CE7C3}"/>
          </ac:cxnSpMkLst>
        </pc:cxnChg>
        <pc:cxnChg chg="add mod topLvl">
          <ac:chgData name="이세인" userId="426b15ba-ad05-4ed4-a52a-f30820ca52ed" providerId="ADAL" clId="{1D28D72A-11D8-4868-93D9-B1D428E7DAB6}" dt="2023-12-05T06:39:01.689" v="9521" actId="14100"/>
          <ac:cxnSpMkLst>
            <pc:docMk/>
            <pc:sldMk cId="107032755" sldId="278"/>
            <ac:cxnSpMk id="26" creationId="{EC1AFA2F-9B41-0A1B-6DBB-421E0FE3676D}"/>
          </ac:cxnSpMkLst>
        </pc:cxnChg>
        <pc:cxnChg chg="add del mod">
          <ac:chgData name="이세인" userId="426b15ba-ad05-4ed4-a52a-f30820ca52ed" providerId="ADAL" clId="{1D28D72A-11D8-4868-93D9-B1D428E7DAB6}" dt="2023-12-05T00:57:56.767" v="6070" actId="478"/>
          <ac:cxnSpMkLst>
            <pc:docMk/>
            <pc:sldMk cId="107032755" sldId="278"/>
            <ac:cxnSpMk id="29" creationId="{13473EA6-C9DD-8AB2-47F0-BB5B4913A318}"/>
          </ac:cxnSpMkLst>
        </pc:cxnChg>
        <pc:cxnChg chg="add del">
          <ac:chgData name="이세인" userId="426b15ba-ad05-4ed4-a52a-f30820ca52ed" providerId="ADAL" clId="{1D28D72A-11D8-4868-93D9-B1D428E7DAB6}" dt="2023-12-05T00:57:32.540" v="6063" actId="478"/>
          <ac:cxnSpMkLst>
            <pc:docMk/>
            <pc:sldMk cId="107032755" sldId="278"/>
            <ac:cxnSpMk id="32" creationId="{611F96DF-0E06-EA40-D74B-D6687ACD8644}"/>
          </ac:cxnSpMkLst>
        </pc:cxnChg>
        <pc:cxnChg chg="add mod">
          <ac:chgData name="이세인" userId="426b15ba-ad05-4ed4-a52a-f30820ca52ed" providerId="ADAL" clId="{1D28D72A-11D8-4868-93D9-B1D428E7DAB6}" dt="2023-12-05T00:57:53.560" v="6069" actId="571"/>
          <ac:cxnSpMkLst>
            <pc:docMk/>
            <pc:sldMk cId="107032755" sldId="278"/>
            <ac:cxnSpMk id="39" creationId="{E078CBBB-9D50-F2D5-5AAF-1EFA4B903888}"/>
          </ac:cxnSpMkLst>
        </pc:cxnChg>
        <pc:cxnChg chg="add mod topLvl">
          <ac:chgData name="이세인" userId="426b15ba-ad05-4ed4-a52a-f30820ca52ed" providerId="ADAL" clId="{1D28D72A-11D8-4868-93D9-B1D428E7DAB6}" dt="2023-12-05T06:38:58.659" v="9520" actId="14100"/>
          <ac:cxnSpMkLst>
            <pc:docMk/>
            <pc:sldMk cId="107032755" sldId="278"/>
            <ac:cxnSpMk id="41" creationId="{7A36B4C9-5362-2F05-D865-81D995A91CA9}"/>
          </ac:cxnSpMkLst>
        </pc:cxnChg>
        <pc:cxnChg chg="add del mod">
          <ac:chgData name="이세인" userId="426b15ba-ad05-4ed4-a52a-f30820ca52ed" providerId="ADAL" clId="{1D28D72A-11D8-4868-93D9-B1D428E7DAB6}" dt="2023-12-05T01:00:49.644" v="6082" actId="478"/>
          <ac:cxnSpMkLst>
            <pc:docMk/>
            <pc:sldMk cId="107032755" sldId="278"/>
            <ac:cxnSpMk id="47" creationId="{C29434D2-3984-FDBD-B2A3-41AF5CF38DF5}"/>
          </ac:cxnSpMkLst>
        </pc:cxnChg>
        <pc:cxnChg chg="add mod topLvl">
          <ac:chgData name="이세인" userId="426b15ba-ad05-4ed4-a52a-f30820ca52ed" providerId="ADAL" clId="{1D28D72A-11D8-4868-93D9-B1D428E7DAB6}" dt="2023-12-05T06:38:45.117" v="9518" actId="14100"/>
          <ac:cxnSpMkLst>
            <pc:docMk/>
            <pc:sldMk cId="107032755" sldId="278"/>
            <ac:cxnSpMk id="53" creationId="{970E098E-1310-77B2-9361-7DFFA03F2591}"/>
          </ac:cxnSpMkLst>
        </pc:cxnChg>
        <pc:cxnChg chg="add del mod">
          <ac:chgData name="이세인" userId="426b15ba-ad05-4ed4-a52a-f30820ca52ed" providerId="ADAL" clId="{1D28D72A-11D8-4868-93D9-B1D428E7DAB6}" dt="2023-12-05T01:02:06.685" v="6107" actId="478"/>
          <ac:cxnSpMkLst>
            <pc:docMk/>
            <pc:sldMk cId="107032755" sldId="278"/>
            <ac:cxnSpMk id="56" creationId="{3E7F55A8-70B0-1EE2-DA6F-6BEE4FF0BACD}"/>
          </ac:cxnSpMkLst>
        </pc:cxnChg>
        <pc:cxnChg chg="add mod topLvl">
          <ac:chgData name="이세인" userId="426b15ba-ad05-4ed4-a52a-f30820ca52ed" providerId="ADAL" clId="{1D28D72A-11D8-4868-93D9-B1D428E7DAB6}" dt="2023-12-05T01:56:05.003" v="8395" actId="14100"/>
          <ac:cxnSpMkLst>
            <pc:docMk/>
            <pc:sldMk cId="107032755" sldId="278"/>
            <ac:cxnSpMk id="63" creationId="{38D8F0A2-1CDD-A91F-A365-DBC894BA9E3D}"/>
          </ac:cxnSpMkLst>
        </pc:cxnChg>
      </pc:sldChg>
      <pc:sldChg chg="new del">
        <pc:chgData name="이세인" userId="426b15ba-ad05-4ed4-a52a-f30820ca52ed" providerId="ADAL" clId="{1D28D72A-11D8-4868-93D9-B1D428E7DAB6}" dt="2023-11-30T13:37:35.557" v="3639" actId="2696"/>
        <pc:sldMkLst>
          <pc:docMk/>
          <pc:sldMk cId="152072489" sldId="278"/>
        </pc:sldMkLst>
      </pc:sldChg>
      <pc:sldChg chg="modSp new mod">
        <pc:chgData name="이세인" userId="426b15ba-ad05-4ed4-a52a-f30820ca52ed" providerId="ADAL" clId="{1D28D72A-11D8-4868-93D9-B1D428E7DAB6}" dt="2023-12-05T00:25:34.476" v="4516" actId="20577"/>
        <pc:sldMkLst>
          <pc:docMk/>
          <pc:sldMk cId="2411628817" sldId="279"/>
        </pc:sldMkLst>
        <pc:spChg chg="mod">
          <ac:chgData name="이세인" userId="426b15ba-ad05-4ed4-a52a-f30820ca52ed" providerId="ADAL" clId="{1D28D72A-11D8-4868-93D9-B1D428E7DAB6}" dt="2023-12-05T00:22:00.391" v="3802" actId="20577"/>
          <ac:spMkLst>
            <pc:docMk/>
            <pc:sldMk cId="2411628817" sldId="279"/>
            <ac:spMk id="2" creationId="{F8F3582B-64AB-CF4E-6845-B887C8CDD2C9}"/>
          </ac:spMkLst>
        </pc:spChg>
        <pc:spChg chg="mod">
          <ac:chgData name="이세인" userId="426b15ba-ad05-4ed4-a52a-f30820ca52ed" providerId="ADAL" clId="{1D28D72A-11D8-4868-93D9-B1D428E7DAB6}" dt="2023-12-05T00:25:34.476" v="4516" actId="20577"/>
          <ac:spMkLst>
            <pc:docMk/>
            <pc:sldMk cId="2411628817" sldId="279"/>
            <ac:spMk id="3" creationId="{D86E3C0D-9C62-A84F-0B01-D821A0F05FD8}"/>
          </ac:spMkLst>
        </pc:spChg>
      </pc:sldChg>
      <pc:sldChg chg="addSp delSp modSp new mod">
        <pc:chgData name="이세인" userId="426b15ba-ad05-4ed4-a52a-f30820ca52ed" providerId="ADAL" clId="{1D28D72A-11D8-4868-93D9-B1D428E7DAB6}" dt="2023-12-05T00:41:14.410" v="4846" actId="1076"/>
        <pc:sldMkLst>
          <pc:docMk/>
          <pc:sldMk cId="2703626616" sldId="280"/>
        </pc:sldMkLst>
        <pc:spChg chg="mod">
          <ac:chgData name="이세인" userId="426b15ba-ad05-4ed4-a52a-f30820ca52ed" providerId="ADAL" clId="{1D28D72A-11D8-4868-93D9-B1D428E7DAB6}" dt="2023-12-05T00:27:00.141" v="4686" actId="20577"/>
          <ac:spMkLst>
            <pc:docMk/>
            <pc:sldMk cId="2703626616" sldId="280"/>
            <ac:spMk id="2" creationId="{89FC561B-707B-5867-CF3F-E204BE55AA01}"/>
          </ac:spMkLst>
        </pc:spChg>
        <pc:spChg chg="mod">
          <ac:chgData name="이세인" userId="426b15ba-ad05-4ed4-a52a-f30820ca52ed" providerId="ADAL" clId="{1D28D72A-11D8-4868-93D9-B1D428E7DAB6}" dt="2023-12-05T00:26:53.041" v="4666" actId="20577"/>
          <ac:spMkLst>
            <pc:docMk/>
            <pc:sldMk cId="2703626616" sldId="280"/>
            <ac:spMk id="3" creationId="{981310D4-DA0E-AF0C-4747-0FC767D73BEF}"/>
          </ac:spMkLst>
        </pc:spChg>
        <pc:spChg chg="add del mod">
          <ac:chgData name="이세인" userId="426b15ba-ad05-4ed4-a52a-f30820ca52ed" providerId="ADAL" clId="{1D28D72A-11D8-4868-93D9-B1D428E7DAB6}" dt="2023-12-05T00:34:32.739" v="4842" actId="478"/>
          <ac:spMkLst>
            <pc:docMk/>
            <pc:sldMk cId="2703626616" sldId="280"/>
            <ac:spMk id="4" creationId="{83A915FC-116E-EEA7-8389-696B43584E20}"/>
          </ac:spMkLst>
        </pc:spChg>
        <pc:spChg chg="add del mod">
          <ac:chgData name="이세인" userId="426b15ba-ad05-4ed4-a52a-f30820ca52ed" providerId="ADAL" clId="{1D28D72A-11D8-4868-93D9-B1D428E7DAB6}" dt="2023-12-05T00:27:52.309" v="4713" actId="478"/>
          <ac:spMkLst>
            <pc:docMk/>
            <pc:sldMk cId="2703626616" sldId="280"/>
            <ac:spMk id="5" creationId="{D1080845-2D03-3970-A957-2D39C95F2B20}"/>
          </ac:spMkLst>
        </pc:spChg>
        <pc:spChg chg="add del mod">
          <ac:chgData name="이세인" userId="426b15ba-ad05-4ed4-a52a-f30820ca52ed" providerId="ADAL" clId="{1D28D72A-11D8-4868-93D9-B1D428E7DAB6}" dt="2023-12-05T00:34:32.739" v="4842" actId="478"/>
          <ac:spMkLst>
            <pc:docMk/>
            <pc:sldMk cId="2703626616" sldId="280"/>
            <ac:spMk id="6" creationId="{66A74467-065C-677C-53CD-8EAE46A76C17}"/>
          </ac:spMkLst>
        </pc:spChg>
        <pc:spChg chg="add del mod">
          <ac:chgData name="이세인" userId="426b15ba-ad05-4ed4-a52a-f30820ca52ed" providerId="ADAL" clId="{1D28D72A-11D8-4868-93D9-B1D428E7DAB6}" dt="2023-12-05T00:34:32.739" v="4842" actId="478"/>
          <ac:spMkLst>
            <pc:docMk/>
            <pc:sldMk cId="2703626616" sldId="280"/>
            <ac:spMk id="7" creationId="{81E5E20C-54F6-E381-9A90-8CD2D2757870}"/>
          </ac:spMkLst>
        </pc:spChg>
        <pc:spChg chg="add del">
          <ac:chgData name="이세인" userId="426b15ba-ad05-4ed4-a52a-f30820ca52ed" providerId="ADAL" clId="{1D28D72A-11D8-4868-93D9-B1D428E7DAB6}" dt="2023-12-05T00:30:14.684" v="4759" actId="478"/>
          <ac:spMkLst>
            <pc:docMk/>
            <pc:sldMk cId="2703626616" sldId="280"/>
            <ac:spMk id="11" creationId="{953C319D-3A08-8E4D-EDF4-470ADD2343BA}"/>
          </ac:spMkLst>
        </pc:spChg>
        <pc:spChg chg="add del mod">
          <ac:chgData name="이세인" userId="426b15ba-ad05-4ed4-a52a-f30820ca52ed" providerId="ADAL" clId="{1D28D72A-11D8-4868-93D9-B1D428E7DAB6}" dt="2023-12-05T00:30:29.160" v="4762" actId="478"/>
          <ac:spMkLst>
            <pc:docMk/>
            <pc:sldMk cId="2703626616" sldId="280"/>
            <ac:spMk id="12" creationId="{3197D3B3-BC3D-3307-6CA0-8F846DC4B8A3}"/>
          </ac:spMkLst>
        </pc:spChg>
        <pc:spChg chg="add del mod">
          <ac:chgData name="이세인" userId="426b15ba-ad05-4ed4-a52a-f30820ca52ed" providerId="ADAL" clId="{1D28D72A-11D8-4868-93D9-B1D428E7DAB6}" dt="2023-12-05T00:33:16.565" v="4816" actId="478"/>
          <ac:spMkLst>
            <pc:docMk/>
            <pc:sldMk cId="2703626616" sldId="280"/>
            <ac:spMk id="13" creationId="{8E7C8025-8C4A-5734-0FDF-66170E517DA8}"/>
          </ac:spMkLst>
        </pc:spChg>
        <pc:spChg chg="add del mod">
          <ac:chgData name="이세인" userId="426b15ba-ad05-4ed4-a52a-f30820ca52ed" providerId="ADAL" clId="{1D28D72A-11D8-4868-93D9-B1D428E7DAB6}" dt="2023-12-05T00:34:31.625" v="4841" actId="478"/>
          <ac:spMkLst>
            <pc:docMk/>
            <pc:sldMk cId="2703626616" sldId="280"/>
            <ac:spMk id="14" creationId="{5E05066A-6896-3641-8D8E-A7C7F4104C7D}"/>
          </ac:spMkLst>
        </pc:spChg>
        <pc:spChg chg="add del mod">
          <ac:chgData name="이세인" userId="426b15ba-ad05-4ed4-a52a-f30820ca52ed" providerId="ADAL" clId="{1D28D72A-11D8-4868-93D9-B1D428E7DAB6}" dt="2023-12-05T00:34:31.143" v="4840" actId="478"/>
          <ac:spMkLst>
            <pc:docMk/>
            <pc:sldMk cId="2703626616" sldId="280"/>
            <ac:spMk id="15" creationId="{94A18610-A705-EEBE-4632-E1D68D4D8967}"/>
          </ac:spMkLst>
        </pc:spChg>
        <pc:spChg chg="add del mod">
          <ac:chgData name="이세인" userId="426b15ba-ad05-4ed4-a52a-f30820ca52ed" providerId="ADAL" clId="{1D28D72A-11D8-4868-93D9-B1D428E7DAB6}" dt="2023-12-05T00:33:12.881" v="4811" actId="478"/>
          <ac:spMkLst>
            <pc:docMk/>
            <pc:sldMk cId="2703626616" sldId="280"/>
            <ac:spMk id="16" creationId="{C2E8DE60-7C60-5D0B-E7C5-8BB176FA55E4}"/>
          </ac:spMkLst>
        </pc:spChg>
        <pc:spChg chg="add del mod">
          <ac:chgData name="이세인" userId="426b15ba-ad05-4ed4-a52a-f30820ca52ed" providerId="ADAL" clId="{1D28D72A-11D8-4868-93D9-B1D428E7DAB6}" dt="2023-12-05T00:33:12.883" v="4813"/>
          <ac:spMkLst>
            <pc:docMk/>
            <pc:sldMk cId="2703626616" sldId="280"/>
            <ac:spMk id="20" creationId="{AF84F026-30B7-FE09-41F1-490CB7103B30}"/>
          </ac:spMkLst>
        </pc:spChg>
        <pc:spChg chg="add del mod">
          <ac:chgData name="이세인" userId="426b15ba-ad05-4ed4-a52a-f30820ca52ed" providerId="ADAL" clId="{1D28D72A-11D8-4868-93D9-B1D428E7DAB6}" dt="2023-12-05T00:34:32.739" v="4842" actId="478"/>
          <ac:spMkLst>
            <pc:docMk/>
            <pc:sldMk cId="2703626616" sldId="280"/>
            <ac:spMk id="23" creationId="{1D45E661-DF10-067D-0143-570701003379}"/>
          </ac:spMkLst>
        </pc:spChg>
        <pc:spChg chg="add del mod">
          <ac:chgData name="이세인" userId="426b15ba-ad05-4ed4-a52a-f30820ca52ed" providerId="ADAL" clId="{1D28D72A-11D8-4868-93D9-B1D428E7DAB6}" dt="2023-12-05T00:34:32.739" v="4842" actId="478"/>
          <ac:spMkLst>
            <pc:docMk/>
            <pc:sldMk cId="2703626616" sldId="280"/>
            <ac:spMk id="24" creationId="{3DA715FA-8257-A8E3-492E-29671E0F5429}"/>
          </ac:spMkLst>
        </pc:spChg>
        <pc:picChg chg="add mod">
          <ac:chgData name="이세인" userId="426b15ba-ad05-4ed4-a52a-f30820ca52ed" providerId="ADAL" clId="{1D28D72A-11D8-4868-93D9-B1D428E7DAB6}" dt="2023-12-05T00:41:14.410" v="4846" actId="1076"/>
          <ac:picMkLst>
            <pc:docMk/>
            <pc:sldMk cId="2703626616" sldId="280"/>
            <ac:picMk id="26" creationId="{41422EF5-45D4-9265-7B68-D9FA422DB3D5}"/>
          </ac:picMkLst>
        </pc:picChg>
        <pc:cxnChg chg="add del mod">
          <ac:chgData name="이세인" userId="426b15ba-ad05-4ed4-a52a-f30820ca52ed" providerId="ADAL" clId="{1D28D72A-11D8-4868-93D9-B1D428E7DAB6}" dt="2023-12-05T00:30:01.083" v="4757" actId="478"/>
          <ac:cxnSpMkLst>
            <pc:docMk/>
            <pc:sldMk cId="2703626616" sldId="280"/>
            <ac:cxnSpMk id="9" creationId="{0146A688-7E15-F673-52F0-5817A4A31B31}"/>
          </ac:cxnSpMkLst>
        </pc:cxnChg>
        <pc:cxnChg chg="add del mod">
          <ac:chgData name="이세인" userId="426b15ba-ad05-4ed4-a52a-f30820ca52ed" providerId="ADAL" clId="{1D28D72A-11D8-4868-93D9-B1D428E7DAB6}" dt="2023-12-05T00:34:30.451" v="4839" actId="478"/>
          <ac:cxnSpMkLst>
            <pc:docMk/>
            <pc:sldMk cId="2703626616" sldId="280"/>
            <ac:cxnSpMk id="18" creationId="{0A84ABC7-57D1-8488-C589-573671EA5A6E}"/>
          </ac:cxnSpMkLst>
        </pc:cxnChg>
      </pc:sldChg>
      <pc:sldChg chg="modSp new mod">
        <pc:chgData name="이세인" userId="426b15ba-ad05-4ed4-a52a-f30820ca52ed" providerId="ADAL" clId="{1D28D72A-11D8-4868-93D9-B1D428E7DAB6}" dt="2023-12-05T00:44:36.904" v="5458" actId="20577"/>
        <pc:sldMkLst>
          <pc:docMk/>
          <pc:sldMk cId="1032160966" sldId="281"/>
        </pc:sldMkLst>
        <pc:spChg chg="mod">
          <ac:chgData name="이세인" userId="426b15ba-ad05-4ed4-a52a-f30820ca52ed" providerId="ADAL" clId="{1D28D72A-11D8-4868-93D9-B1D428E7DAB6}" dt="2023-12-05T00:41:32.267" v="4859" actId="20577"/>
          <ac:spMkLst>
            <pc:docMk/>
            <pc:sldMk cId="1032160966" sldId="281"/>
            <ac:spMk id="2" creationId="{28861C83-6BDE-EBAC-E89F-C7EEF1B3B76F}"/>
          </ac:spMkLst>
        </pc:spChg>
        <pc:spChg chg="mod">
          <ac:chgData name="이세인" userId="426b15ba-ad05-4ed4-a52a-f30820ca52ed" providerId="ADAL" clId="{1D28D72A-11D8-4868-93D9-B1D428E7DAB6}" dt="2023-12-05T00:44:36.904" v="5458" actId="20577"/>
          <ac:spMkLst>
            <pc:docMk/>
            <pc:sldMk cId="1032160966" sldId="281"/>
            <ac:spMk id="3" creationId="{EE0FE46F-EBFA-F2AD-895E-3FECF87EE230}"/>
          </ac:spMkLst>
        </pc:spChg>
      </pc:sldChg>
      <pc:sldChg chg="addSp delSp modSp new mod modClrScheme chgLayout">
        <pc:chgData name="이세인" userId="426b15ba-ad05-4ed4-a52a-f30820ca52ed" providerId="ADAL" clId="{1D28D72A-11D8-4868-93D9-B1D428E7DAB6}" dt="2023-12-05T10:35:33.170" v="13310" actId="207"/>
        <pc:sldMkLst>
          <pc:docMk/>
          <pc:sldMk cId="1352939507" sldId="282"/>
        </pc:sldMkLst>
        <pc:spChg chg="del">
          <ac:chgData name="이세인" userId="426b15ba-ad05-4ed4-a52a-f30820ca52ed" providerId="ADAL" clId="{1D28D72A-11D8-4868-93D9-B1D428E7DAB6}" dt="2023-12-05T01:09:39.972" v="6182" actId="478"/>
          <ac:spMkLst>
            <pc:docMk/>
            <pc:sldMk cId="1352939507" sldId="282"/>
            <ac:spMk id="2" creationId="{3B1AB3A0-4A37-B978-E486-6F76FEE102B4}"/>
          </ac:spMkLst>
        </pc:spChg>
        <pc:spChg chg="add mod">
          <ac:chgData name="이세인" userId="426b15ba-ad05-4ed4-a52a-f30820ca52ed" providerId="ADAL" clId="{1D28D72A-11D8-4868-93D9-B1D428E7DAB6}" dt="2023-12-05T01:15:41.023" v="6232" actId="20577"/>
          <ac:spMkLst>
            <pc:docMk/>
            <pc:sldMk cId="1352939507" sldId="282"/>
            <ac:spMk id="3" creationId="{04D71B5F-5268-878F-F5B9-F0E8700A1B61}"/>
          </ac:spMkLst>
        </pc:spChg>
        <pc:spChg chg="add mod">
          <ac:chgData name="이세인" userId="426b15ba-ad05-4ed4-a52a-f30820ca52ed" providerId="ADAL" clId="{1D28D72A-11D8-4868-93D9-B1D428E7DAB6}" dt="2023-12-05T10:35:33.170" v="13310" actId="207"/>
          <ac:spMkLst>
            <pc:docMk/>
            <pc:sldMk cId="1352939507" sldId="282"/>
            <ac:spMk id="4" creationId="{ED9CC80E-ED65-152A-7ACC-4B6398A09E98}"/>
          </ac:spMkLst>
        </pc:spChg>
      </pc:sldChg>
      <pc:sldChg chg="modSp new mod">
        <pc:chgData name="이세인" userId="426b15ba-ad05-4ed4-a52a-f30820ca52ed" providerId="ADAL" clId="{1D28D72A-11D8-4868-93D9-B1D428E7DAB6}" dt="2023-12-08T14:39:06.826" v="14703" actId="20577"/>
        <pc:sldMkLst>
          <pc:docMk/>
          <pc:sldMk cId="393741791" sldId="283"/>
        </pc:sldMkLst>
        <pc:spChg chg="mod">
          <ac:chgData name="이세인" userId="426b15ba-ad05-4ed4-a52a-f30820ca52ed" providerId="ADAL" clId="{1D28D72A-11D8-4868-93D9-B1D428E7DAB6}" dt="2023-12-05T01:18:26.340" v="7010" actId="20577"/>
          <ac:spMkLst>
            <pc:docMk/>
            <pc:sldMk cId="393741791" sldId="283"/>
            <ac:spMk id="2" creationId="{663715DF-3918-A40A-EC6C-94587F44C48F}"/>
          </ac:spMkLst>
        </pc:spChg>
        <pc:spChg chg="mod">
          <ac:chgData name="이세인" userId="426b15ba-ad05-4ed4-a52a-f30820ca52ed" providerId="ADAL" clId="{1D28D72A-11D8-4868-93D9-B1D428E7DAB6}" dt="2023-12-08T14:39:06.826" v="14703" actId="20577"/>
          <ac:spMkLst>
            <pc:docMk/>
            <pc:sldMk cId="393741791" sldId="283"/>
            <ac:spMk id="3" creationId="{BD29C20F-0C8F-6983-DE2F-34E3034DD4C2}"/>
          </ac:spMkLst>
        </pc:spChg>
      </pc:sldChg>
      <pc:sldChg chg="addSp modSp new mod">
        <pc:chgData name="이세인" userId="426b15ba-ad05-4ed4-a52a-f30820ca52ed" providerId="ADAL" clId="{1D28D72A-11D8-4868-93D9-B1D428E7DAB6}" dt="2023-12-09T07:57:21.396" v="14795" actId="20577"/>
        <pc:sldMkLst>
          <pc:docMk/>
          <pc:sldMk cId="3621451766" sldId="284"/>
        </pc:sldMkLst>
        <pc:spChg chg="mod">
          <ac:chgData name="이세인" userId="426b15ba-ad05-4ed4-a52a-f30820ca52ed" providerId="ADAL" clId="{1D28D72A-11D8-4868-93D9-B1D428E7DAB6}" dt="2023-12-05T01:58:24.029" v="8750" actId="1035"/>
          <ac:spMkLst>
            <pc:docMk/>
            <pc:sldMk cId="3621451766" sldId="284"/>
            <ac:spMk id="2" creationId="{3E5DA032-EED3-A04A-35C0-E9DF51FCABC1}"/>
          </ac:spMkLst>
        </pc:spChg>
        <pc:spChg chg="mod">
          <ac:chgData name="이세인" userId="426b15ba-ad05-4ed4-a52a-f30820ca52ed" providerId="ADAL" clId="{1D28D72A-11D8-4868-93D9-B1D428E7DAB6}" dt="2023-12-09T07:57:21.396" v="14795" actId="20577"/>
          <ac:spMkLst>
            <pc:docMk/>
            <pc:sldMk cId="3621451766" sldId="284"/>
            <ac:spMk id="3" creationId="{4B41BDD6-F468-EBA7-7E85-6A9546962FCB}"/>
          </ac:spMkLst>
        </pc:spChg>
        <pc:picChg chg="add mod">
          <ac:chgData name="이세인" userId="426b15ba-ad05-4ed4-a52a-f30820ca52ed" providerId="ADAL" clId="{1D28D72A-11D8-4868-93D9-B1D428E7DAB6}" dt="2023-12-05T01:58:14.648" v="8735" actId="1076"/>
          <ac:picMkLst>
            <pc:docMk/>
            <pc:sldMk cId="3621451766" sldId="284"/>
            <ac:picMk id="5" creationId="{F85C49B9-ED3E-0AEB-F624-94663250667E}"/>
          </ac:picMkLst>
        </pc:picChg>
        <pc:picChg chg="add mod">
          <ac:chgData name="이세인" userId="426b15ba-ad05-4ed4-a52a-f30820ca52ed" providerId="ADAL" clId="{1D28D72A-11D8-4868-93D9-B1D428E7DAB6}" dt="2023-12-05T01:58:15.932" v="8736" actId="1076"/>
          <ac:picMkLst>
            <pc:docMk/>
            <pc:sldMk cId="3621451766" sldId="284"/>
            <ac:picMk id="7" creationId="{1194F6A1-9CA3-6724-4DE5-852D58713616}"/>
          </ac:picMkLst>
        </pc:picChg>
      </pc:sldChg>
      <pc:sldChg chg="addSp delSp modSp new mod modClrScheme chgLayout">
        <pc:chgData name="이세인" userId="426b15ba-ad05-4ed4-a52a-f30820ca52ed" providerId="ADAL" clId="{1D28D72A-11D8-4868-93D9-B1D428E7DAB6}" dt="2023-12-08T14:23:07.243" v="14626" actId="207"/>
        <pc:sldMkLst>
          <pc:docMk/>
          <pc:sldMk cId="2312612645" sldId="285"/>
        </pc:sldMkLst>
        <pc:spChg chg="add mod">
          <ac:chgData name="이세인" userId="426b15ba-ad05-4ed4-a52a-f30820ca52ed" providerId="ADAL" clId="{1D28D72A-11D8-4868-93D9-B1D428E7DAB6}" dt="2023-12-08T14:23:07.243" v="14626" actId="207"/>
          <ac:spMkLst>
            <pc:docMk/>
            <pc:sldMk cId="2312612645" sldId="285"/>
            <ac:spMk id="2" creationId="{3C525370-DCB3-EC95-E8D5-791C51DA4212}"/>
          </ac:spMkLst>
        </pc:spChg>
        <pc:spChg chg="del mod ord">
          <ac:chgData name="이세인" userId="426b15ba-ad05-4ed4-a52a-f30820ca52ed" providerId="ADAL" clId="{1D28D72A-11D8-4868-93D9-B1D428E7DAB6}" dt="2023-12-05T02:08:39.650" v="8820" actId="700"/>
          <ac:spMkLst>
            <pc:docMk/>
            <pc:sldMk cId="2312612645" sldId="285"/>
            <ac:spMk id="2" creationId="{A1043C52-FCA6-89AF-4014-B8E4BEED813B}"/>
          </ac:spMkLst>
        </pc:spChg>
        <pc:spChg chg="add mod">
          <ac:chgData name="이세인" userId="426b15ba-ad05-4ed4-a52a-f30820ca52ed" providerId="ADAL" clId="{1D28D72A-11D8-4868-93D9-B1D428E7DAB6}" dt="2023-12-08T14:22:48.399" v="14622" actId="207"/>
          <ac:spMkLst>
            <pc:docMk/>
            <pc:sldMk cId="2312612645" sldId="285"/>
            <ac:spMk id="3" creationId="{656A808C-098F-EB33-40B3-0B4FF1250EF6}"/>
          </ac:spMkLst>
        </pc:spChg>
        <pc:spChg chg="add del mod ord">
          <ac:chgData name="이세인" userId="426b15ba-ad05-4ed4-a52a-f30820ca52ed" providerId="ADAL" clId="{1D28D72A-11D8-4868-93D9-B1D428E7DAB6}" dt="2023-12-05T02:08:46.167" v="8821" actId="700"/>
          <ac:spMkLst>
            <pc:docMk/>
            <pc:sldMk cId="2312612645" sldId="285"/>
            <ac:spMk id="3" creationId="{F9B51467-829E-D392-ED37-1D179BEBBB84}"/>
          </ac:spMkLst>
        </pc:spChg>
        <pc:spChg chg="add del mod ord">
          <ac:chgData name="이세인" userId="426b15ba-ad05-4ed4-a52a-f30820ca52ed" providerId="ADAL" clId="{1D28D72A-11D8-4868-93D9-B1D428E7DAB6}" dt="2023-12-05T02:08:46.167" v="8821" actId="700"/>
          <ac:spMkLst>
            <pc:docMk/>
            <pc:sldMk cId="2312612645" sldId="285"/>
            <ac:spMk id="4" creationId="{4986B373-6120-EB5D-4CF0-8004D6C2FC30}"/>
          </ac:spMkLst>
        </pc:spChg>
        <pc:spChg chg="add mod">
          <ac:chgData name="이세인" userId="426b15ba-ad05-4ed4-a52a-f30820ca52ed" providerId="ADAL" clId="{1D28D72A-11D8-4868-93D9-B1D428E7DAB6}" dt="2023-12-08T14:22:48.399" v="14622" actId="207"/>
          <ac:spMkLst>
            <pc:docMk/>
            <pc:sldMk cId="2312612645" sldId="285"/>
            <ac:spMk id="5" creationId="{9A62A832-04A7-4C41-2542-67211B078777}"/>
          </ac:spMkLst>
        </pc:spChg>
        <pc:spChg chg="add mod">
          <ac:chgData name="이세인" userId="426b15ba-ad05-4ed4-a52a-f30820ca52ed" providerId="ADAL" clId="{1D28D72A-11D8-4868-93D9-B1D428E7DAB6}" dt="2023-12-08T14:23:03.134" v="14625" actId="207"/>
          <ac:spMkLst>
            <pc:docMk/>
            <pc:sldMk cId="2312612645" sldId="285"/>
            <ac:spMk id="8" creationId="{7B41AF9F-8FC3-1A38-36CE-51DDC2EE3816}"/>
          </ac:spMkLst>
        </pc:spChg>
        <pc:spChg chg="add mod ord">
          <ac:chgData name="이세인" userId="426b15ba-ad05-4ed4-a52a-f30820ca52ed" providerId="ADAL" clId="{1D28D72A-11D8-4868-93D9-B1D428E7DAB6}" dt="2023-12-08T14:22:56.297" v="14624" actId="167"/>
          <ac:spMkLst>
            <pc:docMk/>
            <pc:sldMk cId="2312612645" sldId="285"/>
            <ac:spMk id="10" creationId="{AD1AE109-43DF-6A6E-DE50-2E5C2B371AC6}"/>
          </ac:spMkLst>
        </pc:spChg>
        <pc:spChg chg="add mod">
          <ac:chgData name="이세인" userId="426b15ba-ad05-4ed4-a52a-f30820ca52ed" providerId="ADAL" clId="{1D28D72A-11D8-4868-93D9-B1D428E7DAB6}" dt="2023-12-05T06:27:04.315" v="9069" actId="164"/>
          <ac:spMkLst>
            <pc:docMk/>
            <pc:sldMk cId="2312612645" sldId="285"/>
            <ac:spMk id="11" creationId="{C0C7088D-B60D-CB24-1456-524F711A6809}"/>
          </ac:spMkLst>
        </pc:spChg>
        <pc:spChg chg="add mod">
          <ac:chgData name="이세인" userId="426b15ba-ad05-4ed4-a52a-f30820ca52ed" providerId="ADAL" clId="{1D28D72A-11D8-4868-93D9-B1D428E7DAB6}" dt="2023-12-08T14:23:03.134" v="14625" actId="207"/>
          <ac:spMkLst>
            <pc:docMk/>
            <pc:sldMk cId="2312612645" sldId="285"/>
            <ac:spMk id="17" creationId="{AFC5E481-23AF-7548-0F32-1BB58B5BFA01}"/>
          </ac:spMkLst>
        </pc:spChg>
        <pc:spChg chg="add mod">
          <ac:chgData name="이세인" userId="426b15ba-ad05-4ed4-a52a-f30820ca52ed" providerId="ADAL" clId="{1D28D72A-11D8-4868-93D9-B1D428E7DAB6}" dt="2023-12-05T06:27:04.315" v="9069" actId="164"/>
          <ac:spMkLst>
            <pc:docMk/>
            <pc:sldMk cId="2312612645" sldId="285"/>
            <ac:spMk id="20" creationId="{3114B258-00D0-B167-4539-A7BEFD1409AA}"/>
          </ac:spMkLst>
        </pc:spChg>
        <pc:spChg chg="add mod">
          <ac:chgData name="이세인" userId="426b15ba-ad05-4ed4-a52a-f30820ca52ed" providerId="ADAL" clId="{1D28D72A-11D8-4868-93D9-B1D428E7DAB6}" dt="2023-12-08T14:22:48.399" v="14622" actId="207"/>
          <ac:spMkLst>
            <pc:docMk/>
            <pc:sldMk cId="2312612645" sldId="285"/>
            <ac:spMk id="22" creationId="{836C8A27-3F42-5FE2-9556-B255B49C69EC}"/>
          </ac:spMkLst>
        </pc:spChg>
        <pc:spChg chg="add mod ord">
          <ac:chgData name="이세인" userId="426b15ba-ad05-4ed4-a52a-f30820ca52ed" providerId="ADAL" clId="{1D28D72A-11D8-4868-93D9-B1D428E7DAB6}" dt="2023-12-08T14:22:56.297" v="14624" actId="167"/>
          <ac:spMkLst>
            <pc:docMk/>
            <pc:sldMk cId="2312612645" sldId="285"/>
            <ac:spMk id="23" creationId="{5D306E92-546B-7E02-D685-B9C742DD5FBF}"/>
          </ac:spMkLst>
        </pc:spChg>
        <pc:spChg chg="add mod">
          <ac:chgData name="이세인" userId="426b15ba-ad05-4ed4-a52a-f30820ca52ed" providerId="ADAL" clId="{1D28D72A-11D8-4868-93D9-B1D428E7DAB6}" dt="2023-12-05T06:27:04.315" v="9069" actId="164"/>
          <ac:spMkLst>
            <pc:docMk/>
            <pc:sldMk cId="2312612645" sldId="285"/>
            <ac:spMk id="24" creationId="{165D8FB6-8614-F333-D096-6807CC02CE14}"/>
          </ac:spMkLst>
        </pc:spChg>
        <pc:grpChg chg="add mod">
          <ac:chgData name="이세인" userId="426b15ba-ad05-4ed4-a52a-f30820ca52ed" providerId="ADAL" clId="{1D28D72A-11D8-4868-93D9-B1D428E7DAB6}" dt="2023-12-05T06:27:08.513" v="9070" actId="1076"/>
          <ac:grpSpMkLst>
            <pc:docMk/>
            <pc:sldMk cId="2312612645" sldId="285"/>
            <ac:grpSpMk id="25" creationId="{94F36DC7-93D4-B999-8BF5-CC89453DC679}"/>
          </ac:grpSpMkLst>
        </pc:grpChg>
        <pc:cxnChg chg="add mod ord">
          <ac:chgData name="이세인" userId="426b15ba-ad05-4ed4-a52a-f30820ca52ed" providerId="ADAL" clId="{1D28D72A-11D8-4868-93D9-B1D428E7DAB6}" dt="2023-12-05T06:27:04.315" v="9069" actId="164"/>
          <ac:cxnSpMkLst>
            <pc:docMk/>
            <pc:sldMk cId="2312612645" sldId="285"/>
            <ac:cxnSpMk id="6" creationId="{5257DDE2-2BB1-4441-1FC9-9316A343D90B}"/>
          </ac:cxnSpMkLst>
        </pc:cxnChg>
        <pc:cxnChg chg="add mod ord">
          <ac:chgData name="이세인" userId="426b15ba-ad05-4ed4-a52a-f30820ca52ed" providerId="ADAL" clId="{1D28D72A-11D8-4868-93D9-B1D428E7DAB6}" dt="2023-12-05T06:27:04.315" v="9069" actId="164"/>
          <ac:cxnSpMkLst>
            <pc:docMk/>
            <pc:sldMk cId="2312612645" sldId="285"/>
            <ac:cxnSpMk id="14" creationId="{95870201-9EF6-5D30-7551-9E8777A0951A}"/>
          </ac:cxnSpMkLst>
        </pc:cxnChg>
      </pc:sldChg>
      <pc:sldChg chg="modSp new mod">
        <pc:chgData name="이세인" userId="426b15ba-ad05-4ed4-a52a-f30820ca52ed" providerId="ADAL" clId="{1D28D72A-11D8-4868-93D9-B1D428E7DAB6}" dt="2023-12-09T07:56:57.072" v="14785" actId="20577"/>
        <pc:sldMkLst>
          <pc:docMk/>
          <pc:sldMk cId="47526247" sldId="286"/>
        </pc:sldMkLst>
        <pc:spChg chg="mod">
          <ac:chgData name="이세인" userId="426b15ba-ad05-4ed4-a52a-f30820ca52ed" providerId="ADAL" clId="{1D28D72A-11D8-4868-93D9-B1D428E7DAB6}" dt="2023-12-09T07:56:57.072" v="14785" actId="20577"/>
          <ac:spMkLst>
            <pc:docMk/>
            <pc:sldMk cId="47526247" sldId="286"/>
            <ac:spMk id="2" creationId="{AF95E5A9-FF46-DA74-A825-E6C22D113F8C}"/>
          </ac:spMkLst>
        </pc:spChg>
      </pc:sldChg>
      <pc:sldChg chg="modSp new mod">
        <pc:chgData name="이세인" userId="426b15ba-ad05-4ed4-a52a-f30820ca52ed" providerId="ADAL" clId="{1D28D72A-11D8-4868-93D9-B1D428E7DAB6}" dt="2023-12-09T07:57:35.466" v="14859" actId="20577"/>
        <pc:sldMkLst>
          <pc:docMk/>
          <pc:sldMk cId="2194052015" sldId="287"/>
        </pc:sldMkLst>
        <pc:spChg chg="mod">
          <ac:chgData name="이세인" userId="426b15ba-ad05-4ed4-a52a-f30820ca52ed" providerId="ADAL" clId="{1D28D72A-11D8-4868-93D9-B1D428E7DAB6}" dt="2023-12-05T07:15:19.347" v="11119" actId="20577"/>
          <ac:spMkLst>
            <pc:docMk/>
            <pc:sldMk cId="2194052015" sldId="287"/>
            <ac:spMk id="2" creationId="{5473D71F-5E20-FAB5-4B7A-57DD0CDE8AF1}"/>
          </ac:spMkLst>
        </pc:spChg>
        <pc:spChg chg="mod">
          <ac:chgData name="이세인" userId="426b15ba-ad05-4ed4-a52a-f30820ca52ed" providerId="ADAL" clId="{1D28D72A-11D8-4868-93D9-B1D428E7DAB6}" dt="2023-12-09T07:57:35.466" v="14859" actId="20577"/>
          <ac:spMkLst>
            <pc:docMk/>
            <pc:sldMk cId="2194052015" sldId="287"/>
            <ac:spMk id="3" creationId="{53BE7E0A-22BA-3990-339B-F3EDAC86BDF9}"/>
          </ac:spMkLst>
        </pc:spChg>
      </pc:sldChg>
      <pc:sldChg chg="addSp delSp modSp new mod">
        <pc:chgData name="이세인" userId="426b15ba-ad05-4ed4-a52a-f30820ca52ed" providerId="ADAL" clId="{1D28D72A-11D8-4868-93D9-B1D428E7DAB6}" dt="2023-12-05T09:04:20.239" v="12965" actId="1076"/>
        <pc:sldMkLst>
          <pc:docMk/>
          <pc:sldMk cId="3651082913" sldId="288"/>
        </pc:sldMkLst>
        <pc:spChg chg="mod">
          <ac:chgData name="이세인" userId="426b15ba-ad05-4ed4-a52a-f30820ca52ed" providerId="ADAL" clId="{1D28D72A-11D8-4868-93D9-B1D428E7DAB6}" dt="2023-12-05T07:33:51.484" v="12686" actId="20577"/>
          <ac:spMkLst>
            <pc:docMk/>
            <pc:sldMk cId="3651082913" sldId="288"/>
            <ac:spMk id="2" creationId="{499357E9-1CBD-B100-8E5D-8A3E2BE635B6}"/>
          </ac:spMkLst>
        </pc:spChg>
        <pc:spChg chg="del mod">
          <ac:chgData name="이세인" userId="426b15ba-ad05-4ed4-a52a-f30820ca52ed" providerId="ADAL" clId="{1D28D72A-11D8-4868-93D9-B1D428E7DAB6}" dt="2023-12-05T08:54:41.310" v="12717" actId="478"/>
          <ac:spMkLst>
            <pc:docMk/>
            <pc:sldMk cId="3651082913" sldId="288"/>
            <ac:spMk id="3" creationId="{5CCA9D5A-21FB-E25C-9A81-281868077062}"/>
          </ac:spMkLst>
        </pc:spChg>
        <pc:spChg chg="add mod">
          <ac:chgData name="이세인" userId="426b15ba-ad05-4ed4-a52a-f30820ca52ed" providerId="ADAL" clId="{1D28D72A-11D8-4868-93D9-B1D428E7DAB6}" dt="2023-12-05T09:00:27.091" v="12867" actId="1076"/>
          <ac:spMkLst>
            <pc:docMk/>
            <pc:sldMk cId="3651082913" sldId="288"/>
            <ac:spMk id="6" creationId="{EC7BDA89-5632-DF58-F8AF-93CCB81E3CC2}"/>
          </ac:spMkLst>
        </pc:spChg>
        <pc:spChg chg="add mod">
          <ac:chgData name="이세인" userId="426b15ba-ad05-4ed4-a52a-f30820ca52ed" providerId="ADAL" clId="{1D28D72A-11D8-4868-93D9-B1D428E7DAB6}" dt="2023-12-05T08:59:50.295" v="12859" actId="1076"/>
          <ac:spMkLst>
            <pc:docMk/>
            <pc:sldMk cId="3651082913" sldId="288"/>
            <ac:spMk id="7" creationId="{72CB519B-C3DC-E362-D561-22D692AA8C9F}"/>
          </ac:spMkLst>
        </pc:spChg>
        <pc:spChg chg="add mod">
          <ac:chgData name="이세인" userId="426b15ba-ad05-4ed4-a52a-f30820ca52ed" providerId="ADAL" clId="{1D28D72A-11D8-4868-93D9-B1D428E7DAB6}" dt="2023-12-05T08:59:59.176" v="12863" actId="1076"/>
          <ac:spMkLst>
            <pc:docMk/>
            <pc:sldMk cId="3651082913" sldId="288"/>
            <ac:spMk id="8" creationId="{B622F655-2D69-1603-4C7E-589A7FAFF401}"/>
          </ac:spMkLst>
        </pc:spChg>
        <pc:spChg chg="add mod">
          <ac:chgData name="이세인" userId="426b15ba-ad05-4ed4-a52a-f30820ca52ed" providerId="ADAL" clId="{1D28D72A-11D8-4868-93D9-B1D428E7DAB6}" dt="2023-12-05T09:02:44.198" v="12906" actId="2085"/>
          <ac:spMkLst>
            <pc:docMk/>
            <pc:sldMk cId="3651082913" sldId="288"/>
            <ac:spMk id="15" creationId="{94D1B0F0-7A45-908B-A854-12F77CFE7B3F}"/>
          </ac:spMkLst>
        </pc:spChg>
        <pc:spChg chg="add mod">
          <ac:chgData name="이세인" userId="426b15ba-ad05-4ed4-a52a-f30820ca52ed" providerId="ADAL" clId="{1D28D72A-11D8-4868-93D9-B1D428E7DAB6}" dt="2023-12-05T09:02:44.198" v="12906" actId="2085"/>
          <ac:spMkLst>
            <pc:docMk/>
            <pc:sldMk cId="3651082913" sldId="288"/>
            <ac:spMk id="16" creationId="{5AD4AA75-9101-263A-3193-D86049F371D0}"/>
          </ac:spMkLst>
        </pc:spChg>
        <pc:spChg chg="add mod">
          <ac:chgData name="이세인" userId="426b15ba-ad05-4ed4-a52a-f30820ca52ed" providerId="ADAL" clId="{1D28D72A-11D8-4868-93D9-B1D428E7DAB6}" dt="2023-12-05T09:04:20.239" v="12965" actId="1076"/>
          <ac:spMkLst>
            <pc:docMk/>
            <pc:sldMk cId="3651082913" sldId="288"/>
            <ac:spMk id="17" creationId="{967F5D72-34E4-92E0-91B2-08879C6503E8}"/>
          </ac:spMkLst>
        </pc:spChg>
        <pc:picChg chg="add mod">
          <ac:chgData name="이세인" userId="426b15ba-ad05-4ed4-a52a-f30820ca52ed" providerId="ADAL" clId="{1D28D72A-11D8-4868-93D9-B1D428E7DAB6}" dt="2023-12-05T08:59:51.894" v="12860" actId="1076"/>
          <ac:picMkLst>
            <pc:docMk/>
            <pc:sldMk cId="3651082913" sldId="288"/>
            <ac:picMk id="5" creationId="{E866069A-AB89-8146-F403-C6434B9D16FD}"/>
          </ac:picMkLst>
        </pc:picChg>
        <pc:picChg chg="add del mod">
          <ac:chgData name="이세인" userId="426b15ba-ad05-4ed4-a52a-f30820ca52ed" providerId="ADAL" clId="{1D28D72A-11D8-4868-93D9-B1D428E7DAB6}" dt="2023-12-05T08:59:30.411" v="12853" actId="478"/>
          <ac:picMkLst>
            <pc:docMk/>
            <pc:sldMk cId="3651082913" sldId="288"/>
            <ac:picMk id="10" creationId="{58921F29-3ADE-F5F2-A960-3E4CEEEC733C}"/>
          </ac:picMkLst>
        </pc:picChg>
        <pc:picChg chg="add mod">
          <ac:chgData name="이세인" userId="426b15ba-ad05-4ed4-a52a-f30820ca52ed" providerId="ADAL" clId="{1D28D72A-11D8-4868-93D9-B1D428E7DAB6}" dt="2023-12-05T08:59:57.175" v="12862" actId="1076"/>
          <ac:picMkLst>
            <pc:docMk/>
            <pc:sldMk cId="3651082913" sldId="288"/>
            <ac:picMk id="12" creationId="{4AB913FA-81B9-0CB5-7BB7-167AEAD9558A}"/>
          </ac:picMkLst>
        </pc:picChg>
        <pc:picChg chg="add mod">
          <ac:chgData name="이세인" userId="426b15ba-ad05-4ed4-a52a-f30820ca52ed" providerId="ADAL" clId="{1D28D72A-11D8-4868-93D9-B1D428E7DAB6}" dt="2023-12-05T09:01:19.157" v="12887" actId="1076"/>
          <ac:picMkLst>
            <pc:docMk/>
            <pc:sldMk cId="3651082913" sldId="288"/>
            <ac:picMk id="14" creationId="{006C5991-7ABA-215A-3F5D-784326BB2936}"/>
          </ac:picMkLst>
        </pc:picChg>
        <pc:picChg chg="add del mod">
          <ac:chgData name="이세인" userId="426b15ba-ad05-4ed4-a52a-f30820ca52ed" providerId="ADAL" clId="{1D28D72A-11D8-4868-93D9-B1D428E7DAB6}" dt="2023-12-05T08:58:43.014" v="12844" actId="478"/>
          <ac:picMkLst>
            <pc:docMk/>
            <pc:sldMk cId="3651082913" sldId="288"/>
            <ac:picMk id="1026" creationId="{B374F6EF-1A59-B339-D1C0-107BE91DCBEC}"/>
          </ac:picMkLst>
        </pc:picChg>
        <pc:picChg chg="add del mod">
          <ac:chgData name="이세인" userId="426b15ba-ad05-4ed4-a52a-f30820ca52ed" providerId="ADAL" clId="{1D28D72A-11D8-4868-93D9-B1D428E7DAB6}" dt="2023-12-05T08:57:27.958" v="12798" actId="21"/>
          <ac:picMkLst>
            <pc:docMk/>
            <pc:sldMk cId="3651082913" sldId="288"/>
            <ac:picMk id="1028" creationId="{2959040E-6453-D8BF-A941-F5959F114927}"/>
          </ac:picMkLst>
        </pc:picChg>
      </pc:sldChg>
      <pc:sldChg chg="addSp delSp modSp new mod ord chgLayout">
        <pc:chgData name="이세인" userId="426b15ba-ad05-4ed4-a52a-f30820ca52ed" providerId="ADAL" clId="{1D28D72A-11D8-4868-93D9-B1D428E7DAB6}" dt="2023-12-08T12:45:50.133" v="13443" actId="1076"/>
        <pc:sldMkLst>
          <pc:docMk/>
          <pc:sldMk cId="415910952" sldId="289"/>
        </pc:sldMkLst>
        <pc:spChg chg="mod ord">
          <ac:chgData name="이세인" userId="426b15ba-ad05-4ed4-a52a-f30820ca52ed" providerId="ADAL" clId="{1D28D72A-11D8-4868-93D9-B1D428E7DAB6}" dt="2023-12-05T09:05:55.701" v="12998" actId="700"/>
          <ac:spMkLst>
            <pc:docMk/>
            <pc:sldMk cId="415910952" sldId="289"/>
            <ac:spMk id="2" creationId="{BE8B73FD-7AAD-8427-6658-7C673FFC1B27}"/>
          </ac:spMkLst>
        </pc:spChg>
        <pc:spChg chg="del">
          <ac:chgData name="이세인" userId="426b15ba-ad05-4ed4-a52a-f30820ca52ed" providerId="ADAL" clId="{1D28D72A-11D8-4868-93D9-B1D428E7DAB6}" dt="2023-12-05T08:58:30.868" v="12840" actId="478"/>
          <ac:spMkLst>
            <pc:docMk/>
            <pc:sldMk cId="415910952" sldId="289"/>
            <ac:spMk id="3" creationId="{A5485336-7108-8F7C-F453-77E8F89F09D4}"/>
          </ac:spMkLst>
        </pc:spChg>
        <pc:spChg chg="add mod ord">
          <ac:chgData name="이세인" userId="426b15ba-ad05-4ed4-a52a-f30820ca52ed" providerId="ADAL" clId="{1D28D72A-11D8-4868-93D9-B1D428E7DAB6}" dt="2023-12-05T09:11:10.306" v="13256" actId="1076"/>
          <ac:spMkLst>
            <pc:docMk/>
            <pc:sldMk cId="415910952" sldId="289"/>
            <ac:spMk id="6" creationId="{B6051554-1740-36B6-160B-D5B67C9F30BB}"/>
          </ac:spMkLst>
        </pc:spChg>
        <pc:picChg chg="add mod">
          <ac:chgData name="이세인" userId="426b15ba-ad05-4ed4-a52a-f30820ca52ed" providerId="ADAL" clId="{1D28D72A-11D8-4868-93D9-B1D428E7DAB6}" dt="2023-12-08T12:45:50.133" v="13443" actId="1076"/>
          <ac:picMkLst>
            <pc:docMk/>
            <pc:sldMk cId="415910952" sldId="289"/>
            <ac:picMk id="4" creationId="{0A51C25C-F7B6-EC71-0AF5-4C8558CBB076}"/>
          </ac:picMkLst>
        </pc:picChg>
        <pc:picChg chg="add mod">
          <ac:chgData name="이세인" userId="426b15ba-ad05-4ed4-a52a-f30820ca52ed" providerId="ADAL" clId="{1D28D72A-11D8-4868-93D9-B1D428E7DAB6}" dt="2023-12-08T12:45:49.090" v="13442" actId="1076"/>
          <ac:picMkLst>
            <pc:docMk/>
            <pc:sldMk cId="415910952" sldId="289"/>
            <ac:picMk id="5" creationId="{A5A93766-808E-6AE2-B500-D82269F0C491}"/>
          </ac:picMkLst>
        </pc:picChg>
      </pc:sldChg>
      <pc:sldChg chg="addSp delSp modSp add mod">
        <pc:chgData name="이세인" userId="426b15ba-ad05-4ed4-a52a-f30820ca52ed" providerId="ADAL" clId="{1D28D72A-11D8-4868-93D9-B1D428E7DAB6}" dt="2023-12-05T09:04:11.389" v="12964" actId="1076"/>
        <pc:sldMkLst>
          <pc:docMk/>
          <pc:sldMk cId="2037489549" sldId="290"/>
        </pc:sldMkLst>
        <pc:spChg chg="add del mod">
          <ac:chgData name="이세인" userId="426b15ba-ad05-4ed4-a52a-f30820ca52ed" providerId="ADAL" clId="{1D28D72A-11D8-4868-93D9-B1D428E7DAB6}" dt="2023-12-05T09:02:19.104" v="12898" actId="478"/>
          <ac:spMkLst>
            <pc:docMk/>
            <pc:sldMk cId="2037489549" sldId="290"/>
            <ac:spMk id="3" creationId="{DBC1B4D6-AE1F-0840-BC3D-1E4044AE00E8}"/>
          </ac:spMkLst>
        </pc:spChg>
        <pc:spChg chg="add mod">
          <ac:chgData name="이세인" userId="426b15ba-ad05-4ed4-a52a-f30820ca52ed" providerId="ADAL" clId="{1D28D72A-11D8-4868-93D9-B1D428E7DAB6}" dt="2023-12-05T09:04:11.389" v="12964" actId="1076"/>
          <ac:spMkLst>
            <pc:docMk/>
            <pc:sldMk cId="2037489549" sldId="290"/>
            <ac:spMk id="4" creationId="{EC1DC041-32FA-16DF-E780-0D5CA27DCD95}"/>
          </ac:spMkLst>
        </pc:spChg>
        <pc:spChg chg="del">
          <ac:chgData name="이세인" userId="426b15ba-ad05-4ed4-a52a-f30820ca52ed" providerId="ADAL" clId="{1D28D72A-11D8-4868-93D9-B1D428E7DAB6}" dt="2023-12-05T09:01:51.614" v="12892" actId="478"/>
          <ac:spMkLst>
            <pc:docMk/>
            <pc:sldMk cId="2037489549" sldId="290"/>
            <ac:spMk id="6" creationId="{EC7BDA89-5632-DF58-F8AF-93CCB81E3CC2}"/>
          </ac:spMkLst>
        </pc:spChg>
        <pc:spChg chg="del">
          <ac:chgData name="이세인" userId="426b15ba-ad05-4ed4-a52a-f30820ca52ed" providerId="ADAL" clId="{1D28D72A-11D8-4868-93D9-B1D428E7DAB6}" dt="2023-12-05T09:01:51.614" v="12892" actId="478"/>
          <ac:spMkLst>
            <pc:docMk/>
            <pc:sldMk cId="2037489549" sldId="290"/>
            <ac:spMk id="7" creationId="{72CB519B-C3DC-E362-D561-22D692AA8C9F}"/>
          </ac:spMkLst>
        </pc:spChg>
        <pc:spChg chg="del">
          <ac:chgData name="이세인" userId="426b15ba-ad05-4ed4-a52a-f30820ca52ed" providerId="ADAL" clId="{1D28D72A-11D8-4868-93D9-B1D428E7DAB6}" dt="2023-12-05T09:01:51.614" v="12892" actId="478"/>
          <ac:spMkLst>
            <pc:docMk/>
            <pc:sldMk cId="2037489549" sldId="290"/>
            <ac:spMk id="8" creationId="{B622F655-2D69-1603-4C7E-589A7FAFF401}"/>
          </ac:spMkLst>
        </pc:spChg>
        <pc:spChg chg="add del mod">
          <ac:chgData name="이세인" userId="426b15ba-ad05-4ed4-a52a-f30820ca52ed" providerId="ADAL" clId="{1D28D72A-11D8-4868-93D9-B1D428E7DAB6}" dt="2023-12-05T09:03:34.322" v="12927" actId="478"/>
          <ac:spMkLst>
            <pc:docMk/>
            <pc:sldMk cId="2037489549" sldId="290"/>
            <ac:spMk id="9" creationId="{0A410601-4C66-BB02-BED1-2E001C7ED120}"/>
          </ac:spMkLst>
        </pc:spChg>
        <pc:spChg chg="add mod">
          <ac:chgData name="이세인" userId="426b15ba-ad05-4ed4-a52a-f30820ca52ed" providerId="ADAL" clId="{1D28D72A-11D8-4868-93D9-B1D428E7DAB6}" dt="2023-12-05T09:04:11.389" v="12964" actId="1076"/>
          <ac:spMkLst>
            <pc:docMk/>
            <pc:sldMk cId="2037489549" sldId="290"/>
            <ac:spMk id="10" creationId="{929F43C2-5D04-2875-F2CE-97913770AD79}"/>
          </ac:spMkLst>
        </pc:spChg>
        <pc:spChg chg="del">
          <ac:chgData name="이세인" userId="426b15ba-ad05-4ed4-a52a-f30820ca52ed" providerId="ADAL" clId="{1D28D72A-11D8-4868-93D9-B1D428E7DAB6}" dt="2023-12-05T09:01:51.614" v="12892" actId="478"/>
          <ac:spMkLst>
            <pc:docMk/>
            <pc:sldMk cId="2037489549" sldId="290"/>
            <ac:spMk id="15" creationId="{94D1B0F0-7A45-908B-A854-12F77CFE7B3F}"/>
          </ac:spMkLst>
        </pc:spChg>
        <pc:spChg chg="del">
          <ac:chgData name="이세인" userId="426b15ba-ad05-4ed4-a52a-f30820ca52ed" providerId="ADAL" clId="{1D28D72A-11D8-4868-93D9-B1D428E7DAB6}" dt="2023-12-05T09:01:51.614" v="12892" actId="478"/>
          <ac:spMkLst>
            <pc:docMk/>
            <pc:sldMk cId="2037489549" sldId="290"/>
            <ac:spMk id="16" creationId="{5AD4AA75-9101-263A-3193-D86049F371D0}"/>
          </ac:spMkLst>
        </pc:spChg>
        <pc:spChg chg="del">
          <ac:chgData name="이세인" userId="426b15ba-ad05-4ed4-a52a-f30820ca52ed" providerId="ADAL" clId="{1D28D72A-11D8-4868-93D9-B1D428E7DAB6}" dt="2023-12-05T09:01:51.614" v="12892" actId="478"/>
          <ac:spMkLst>
            <pc:docMk/>
            <pc:sldMk cId="2037489549" sldId="290"/>
            <ac:spMk id="17" creationId="{967F5D72-34E4-92E0-91B2-08879C6503E8}"/>
          </ac:spMkLst>
        </pc:spChg>
        <pc:spChg chg="add mod">
          <ac:chgData name="이세인" userId="426b15ba-ad05-4ed4-a52a-f30820ca52ed" providerId="ADAL" clId="{1D28D72A-11D8-4868-93D9-B1D428E7DAB6}" dt="2023-12-05T09:04:11.389" v="12964" actId="1076"/>
          <ac:spMkLst>
            <pc:docMk/>
            <pc:sldMk cId="2037489549" sldId="290"/>
            <ac:spMk id="18" creationId="{377D9C61-1098-6454-D0DC-A1DBF571913E}"/>
          </ac:spMkLst>
        </pc:spChg>
        <pc:spChg chg="add mod">
          <ac:chgData name="이세인" userId="426b15ba-ad05-4ed4-a52a-f30820ca52ed" providerId="ADAL" clId="{1D28D72A-11D8-4868-93D9-B1D428E7DAB6}" dt="2023-12-05T09:04:11.389" v="12964" actId="1076"/>
          <ac:spMkLst>
            <pc:docMk/>
            <pc:sldMk cId="2037489549" sldId="290"/>
            <ac:spMk id="19" creationId="{6A21C537-4542-BE4E-1727-6D2AE7C8E7B9}"/>
          </ac:spMkLst>
        </pc:spChg>
        <pc:picChg chg="del">
          <ac:chgData name="이세인" userId="426b15ba-ad05-4ed4-a52a-f30820ca52ed" providerId="ADAL" clId="{1D28D72A-11D8-4868-93D9-B1D428E7DAB6}" dt="2023-12-05T09:01:53.121" v="12893" actId="478"/>
          <ac:picMkLst>
            <pc:docMk/>
            <pc:sldMk cId="2037489549" sldId="290"/>
            <ac:picMk id="5" creationId="{E866069A-AB89-8146-F403-C6434B9D16FD}"/>
          </ac:picMkLst>
        </pc:picChg>
        <pc:picChg chg="del">
          <ac:chgData name="이세인" userId="426b15ba-ad05-4ed4-a52a-f30820ca52ed" providerId="ADAL" clId="{1D28D72A-11D8-4868-93D9-B1D428E7DAB6}" dt="2023-12-05T09:01:51.614" v="12892" actId="478"/>
          <ac:picMkLst>
            <pc:docMk/>
            <pc:sldMk cId="2037489549" sldId="290"/>
            <ac:picMk id="12" creationId="{4AB913FA-81B9-0CB5-7BB7-167AEAD9558A}"/>
          </ac:picMkLst>
        </pc:picChg>
        <pc:picChg chg="add mod">
          <ac:chgData name="이세인" userId="426b15ba-ad05-4ed4-a52a-f30820ca52ed" providerId="ADAL" clId="{1D28D72A-11D8-4868-93D9-B1D428E7DAB6}" dt="2023-12-05T09:04:11.389" v="12964" actId="1076"/>
          <ac:picMkLst>
            <pc:docMk/>
            <pc:sldMk cId="2037489549" sldId="290"/>
            <ac:picMk id="13" creationId="{87AD4D7C-9648-205E-58C3-F99C39CFB824}"/>
          </ac:picMkLst>
        </pc:picChg>
        <pc:picChg chg="del">
          <ac:chgData name="이세인" userId="426b15ba-ad05-4ed4-a52a-f30820ca52ed" providerId="ADAL" clId="{1D28D72A-11D8-4868-93D9-B1D428E7DAB6}" dt="2023-12-05T09:01:53.121" v="12893" actId="478"/>
          <ac:picMkLst>
            <pc:docMk/>
            <pc:sldMk cId="2037489549" sldId="290"/>
            <ac:picMk id="14" creationId="{006C5991-7ABA-215A-3F5D-784326BB2936}"/>
          </ac:picMkLst>
        </pc:picChg>
      </pc:sldChg>
      <pc:sldChg chg="addSp delSp modSp new mod modClrScheme chgLayout">
        <pc:chgData name="이세인" userId="426b15ba-ad05-4ed4-a52a-f30820ca52ed" providerId="ADAL" clId="{1D28D72A-11D8-4868-93D9-B1D428E7DAB6}" dt="2023-12-05T09:13:41.925" v="13291" actId="20577"/>
        <pc:sldMkLst>
          <pc:docMk/>
          <pc:sldMk cId="2330572416" sldId="291"/>
        </pc:sldMkLst>
        <pc:spChg chg="del mod ord">
          <ac:chgData name="이세인" userId="426b15ba-ad05-4ed4-a52a-f30820ca52ed" providerId="ADAL" clId="{1D28D72A-11D8-4868-93D9-B1D428E7DAB6}" dt="2023-12-05T09:13:37.144" v="13258" actId="700"/>
          <ac:spMkLst>
            <pc:docMk/>
            <pc:sldMk cId="2330572416" sldId="291"/>
            <ac:spMk id="2" creationId="{06B59CCB-D879-8B99-C5B3-49FAA0CCE7AC}"/>
          </ac:spMkLst>
        </pc:spChg>
        <pc:spChg chg="del">
          <ac:chgData name="이세인" userId="426b15ba-ad05-4ed4-a52a-f30820ca52ed" providerId="ADAL" clId="{1D28D72A-11D8-4868-93D9-B1D428E7DAB6}" dt="2023-12-05T09:13:37.144" v="13258" actId="700"/>
          <ac:spMkLst>
            <pc:docMk/>
            <pc:sldMk cId="2330572416" sldId="291"/>
            <ac:spMk id="3" creationId="{25D699C0-3214-0E18-F2E1-5B61B98F06B1}"/>
          </ac:spMkLst>
        </pc:spChg>
        <pc:spChg chg="add mod ord">
          <ac:chgData name="이세인" userId="426b15ba-ad05-4ed4-a52a-f30820ca52ed" providerId="ADAL" clId="{1D28D72A-11D8-4868-93D9-B1D428E7DAB6}" dt="2023-12-05T09:13:41.925" v="13291" actId="20577"/>
          <ac:spMkLst>
            <pc:docMk/>
            <pc:sldMk cId="2330572416" sldId="291"/>
            <ac:spMk id="4" creationId="{755362D4-3F89-89E8-5FB8-46DB7E43882F}"/>
          </ac:spMkLst>
        </pc:spChg>
      </pc:sldChg>
      <pc:sldChg chg="modSp add mod setBg modShow">
        <pc:chgData name="이세인" userId="426b15ba-ad05-4ed4-a52a-f30820ca52ed" providerId="ADAL" clId="{1D28D72A-11D8-4868-93D9-B1D428E7DAB6}" dt="2023-12-08T11:58:25.917" v="13437" actId="729"/>
        <pc:sldMkLst>
          <pc:docMk/>
          <pc:sldMk cId="877452504" sldId="292"/>
        </pc:sldMkLst>
        <pc:spChg chg="mod">
          <ac:chgData name="이세인" userId="426b15ba-ad05-4ed4-a52a-f30820ca52ed" providerId="ADAL" clId="{1D28D72A-11D8-4868-93D9-B1D428E7DAB6}" dt="2023-12-08T11:57:35.501" v="13429" actId="207"/>
          <ac:spMkLst>
            <pc:docMk/>
            <pc:sldMk cId="877452504" sldId="292"/>
            <ac:spMk id="3" creationId="{D57D2F16-DC9C-92FC-3E82-609BFFF9C719}"/>
          </ac:spMkLst>
        </pc:spChg>
        <pc:spChg chg="mod">
          <ac:chgData name="이세인" userId="426b15ba-ad05-4ed4-a52a-f30820ca52ed" providerId="ADAL" clId="{1D28D72A-11D8-4868-93D9-B1D428E7DAB6}" dt="2023-12-08T11:57:35.501" v="13429" actId="207"/>
          <ac:spMkLst>
            <pc:docMk/>
            <pc:sldMk cId="877452504" sldId="292"/>
            <ac:spMk id="4" creationId="{312152F5-C436-EAFB-4191-7757EB30F420}"/>
          </ac:spMkLst>
        </pc:spChg>
        <pc:spChg chg="mod">
          <ac:chgData name="이세인" userId="426b15ba-ad05-4ed4-a52a-f30820ca52ed" providerId="ADAL" clId="{1D28D72A-11D8-4868-93D9-B1D428E7DAB6}" dt="2023-12-08T11:57:44.783" v="13431" actId="207"/>
          <ac:spMkLst>
            <pc:docMk/>
            <pc:sldMk cId="877452504" sldId="292"/>
            <ac:spMk id="6" creationId="{A9A03BF9-C222-607C-D2F9-5052E54E0348}"/>
          </ac:spMkLst>
        </pc:spChg>
        <pc:spChg chg="mod">
          <ac:chgData name="이세인" userId="426b15ba-ad05-4ed4-a52a-f30820ca52ed" providerId="ADAL" clId="{1D28D72A-11D8-4868-93D9-B1D428E7DAB6}" dt="2023-12-08T11:57:44.783" v="13431" actId="207"/>
          <ac:spMkLst>
            <pc:docMk/>
            <pc:sldMk cId="877452504" sldId="292"/>
            <ac:spMk id="7" creationId="{E18F0E6F-9CC3-4FEE-AD45-2A19B6BC8292}"/>
          </ac:spMkLst>
        </pc:spChg>
        <pc:spChg chg="mod">
          <ac:chgData name="이세인" userId="426b15ba-ad05-4ed4-a52a-f30820ca52ed" providerId="ADAL" clId="{1D28D72A-11D8-4868-93D9-B1D428E7DAB6}" dt="2023-12-08T11:57:44.783" v="13431" actId="207"/>
          <ac:spMkLst>
            <pc:docMk/>
            <pc:sldMk cId="877452504" sldId="292"/>
            <ac:spMk id="8" creationId="{15944CEF-5F7B-E69A-60EF-20283B7F4D86}"/>
          </ac:spMkLst>
        </pc:spChg>
        <pc:spChg chg="mod">
          <ac:chgData name="이세인" userId="426b15ba-ad05-4ed4-a52a-f30820ca52ed" providerId="ADAL" clId="{1D28D72A-11D8-4868-93D9-B1D428E7DAB6}" dt="2023-12-08T11:57:44.783" v="13431" actId="207"/>
          <ac:spMkLst>
            <pc:docMk/>
            <pc:sldMk cId="877452504" sldId="292"/>
            <ac:spMk id="9" creationId="{16860143-9C5F-1092-1D37-B0C8B5D9C04B}"/>
          </ac:spMkLst>
        </pc:spChg>
        <pc:spChg chg="mod">
          <ac:chgData name="이세인" userId="426b15ba-ad05-4ed4-a52a-f30820ca52ed" providerId="ADAL" clId="{1D28D72A-11D8-4868-93D9-B1D428E7DAB6}" dt="2023-12-08T11:57:57.900" v="13433" actId="207"/>
          <ac:spMkLst>
            <pc:docMk/>
            <pc:sldMk cId="877452504" sldId="292"/>
            <ac:spMk id="10" creationId="{C4DFD115-8CC6-196F-DDC8-BDAF4E755061}"/>
          </ac:spMkLst>
        </pc:spChg>
        <pc:spChg chg="mod">
          <ac:chgData name="이세인" userId="426b15ba-ad05-4ed4-a52a-f30820ca52ed" providerId="ADAL" clId="{1D28D72A-11D8-4868-93D9-B1D428E7DAB6}" dt="2023-12-08T11:57:57.900" v="13433" actId="207"/>
          <ac:spMkLst>
            <pc:docMk/>
            <pc:sldMk cId="877452504" sldId="292"/>
            <ac:spMk id="11" creationId="{D79E1B7E-6AEF-EBE1-9638-6F45E0568E74}"/>
          </ac:spMkLst>
        </pc:spChg>
        <pc:spChg chg="mod">
          <ac:chgData name="이세인" userId="426b15ba-ad05-4ed4-a52a-f30820ca52ed" providerId="ADAL" clId="{1D28D72A-11D8-4868-93D9-B1D428E7DAB6}" dt="2023-12-08T11:56:12.922" v="13413" actId="207"/>
          <ac:spMkLst>
            <pc:docMk/>
            <pc:sldMk cId="877452504" sldId="292"/>
            <ac:spMk id="14" creationId="{6BDBFF75-A124-E706-B17B-B3E0C7AEDF72}"/>
          </ac:spMkLst>
        </pc:spChg>
        <pc:spChg chg="mod">
          <ac:chgData name="이세인" userId="426b15ba-ad05-4ed4-a52a-f30820ca52ed" providerId="ADAL" clId="{1D28D72A-11D8-4868-93D9-B1D428E7DAB6}" dt="2023-12-08T11:57:57.900" v="13433" actId="207"/>
          <ac:spMkLst>
            <pc:docMk/>
            <pc:sldMk cId="877452504" sldId="292"/>
            <ac:spMk id="15" creationId="{09351EEB-572F-4B81-8FD3-F4F54A56B3E5}"/>
          </ac:spMkLst>
        </pc:spChg>
        <pc:spChg chg="mod">
          <ac:chgData name="이세인" userId="426b15ba-ad05-4ed4-a52a-f30820ca52ed" providerId="ADAL" clId="{1D28D72A-11D8-4868-93D9-B1D428E7DAB6}" dt="2023-12-08T11:57:57.900" v="13433" actId="207"/>
          <ac:spMkLst>
            <pc:docMk/>
            <pc:sldMk cId="877452504" sldId="292"/>
            <ac:spMk id="16" creationId="{A58A18A3-155A-F300-9427-D46B78801B78}"/>
          </ac:spMkLst>
        </pc:spChg>
        <pc:spChg chg="mod">
          <ac:chgData name="이세인" userId="426b15ba-ad05-4ed4-a52a-f30820ca52ed" providerId="ADAL" clId="{1D28D72A-11D8-4868-93D9-B1D428E7DAB6}" dt="2023-12-08T11:56:52.613" v="13423" actId="207"/>
          <ac:spMkLst>
            <pc:docMk/>
            <pc:sldMk cId="877452504" sldId="292"/>
            <ac:spMk id="17" creationId="{BE5E8550-3F14-966A-C2C1-9277B632FB85}"/>
          </ac:spMkLst>
        </pc:spChg>
        <pc:spChg chg="mod">
          <ac:chgData name="이세인" userId="426b15ba-ad05-4ed4-a52a-f30820ca52ed" providerId="ADAL" clId="{1D28D72A-11D8-4868-93D9-B1D428E7DAB6}" dt="2023-12-08T11:56:12.922" v="13413" actId="207"/>
          <ac:spMkLst>
            <pc:docMk/>
            <pc:sldMk cId="877452504" sldId="292"/>
            <ac:spMk id="18" creationId="{7D83252E-0370-4749-FEC3-BBE2DBD7E5DF}"/>
          </ac:spMkLst>
        </pc:spChg>
        <pc:spChg chg="mod ord">
          <ac:chgData name="이세인" userId="426b15ba-ad05-4ed4-a52a-f30820ca52ed" providerId="ADAL" clId="{1D28D72A-11D8-4868-93D9-B1D428E7DAB6}" dt="2023-12-08T11:58:08.971" v="13436" actId="167"/>
          <ac:spMkLst>
            <pc:docMk/>
            <pc:sldMk cId="877452504" sldId="292"/>
            <ac:spMk id="19" creationId="{4AB7326E-BA49-84F8-258E-CDF654E0416F}"/>
          </ac:spMkLst>
        </pc:spChg>
        <pc:spChg chg="mod">
          <ac:chgData name="이세인" userId="426b15ba-ad05-4ed4-a52a-f30820ca52ed" providerId="ADAL" clId="{1D28D72A-11D8-4868-93D9-B1D428E7DAB6}" dt="2023-12-08T11:56:12.922" v="13413" actId="207"/>
          <ac:spMkLst>
            <pc:docMk/>
            <pc:sldMk cId="877452504" sldId="292"/>
            <ac:spMk id="21" creationId="{10AE9D8F-C377-2B46-0081-59EFD128EAD1}"/>
          </ac:spMkLst>
        </pc:spChg>
        <pc:spChg chg="mod">
          <ac:chgData name="이세인" userId="426b15ba-ad05-4ed4-a52a-f30820ca52ed" providerId="ADAL" clId="{1D28D72A-11D8-4868-93D9-B1D428E7DAB6}" dt="2023-12-08T11:57:08.904" v="13424" actId="207"/>
          <ac:spMkLst>
            <pc:docMk/>
            <pc:sldMk cId="877452504" sldId="292"/>
            <ac:spMk id="71" creationId="{2C2C24C4-21F9-4D5C-1019-0F623CF84936}"/>
          </ac:spMkLst>
        </pc:spChg>
        <pc:spChg chg="mod">
          <ac:chgData name="이세인" userId="426b15ba-ad05-4ed4-a52a-f30820ca52ed" providerId="ADAL" clId="{1D28D72A-11D8-4868-93D9-B1D428E7DAB6}" dt="2023-12-08T11:57:13.450" v="13425" actId="207"/>
          <ac:spMkLst>
            <pc:docMk/>
            <pc:sldMk cId="877452504" sldId="292"/>
            <ac:spMk id="72" creationId="{B4B19DB9-0DB5-13CB-5378-62BE67F82D20}"/>
          </ac:spMkLst>
        </pc:spChg>
        <pc:spChg chg="mod">
          <ac:chgData name="이세인" userId="426b15ba-ad05-4ed4-a52a-f30820ca52ed" providerId="ADAL" clId="{1D28D72A-11D8-4868-93D9-B1D428E7DAB6}" dt="2023-12-08T11:57:19.695" v="13426" actId="207"/>
          <ac:spMkLst>
            <pc:docMk/>
            <pc:sldMk cId="877452504" sldId="292"/>
            <ac:spMk id="73" creationId="{5F441EE7-0A77-3339-16E6-5F0738443DC4}"/>
          </ac:spMkLst>
        </pc:spChg>
        <pc:cxnChg chg="mod">
          <ac:chgData name="이세인" userId="426b15ba-ad05-4ed4-a52a-f30820ca52ed" providerId="ADAL" clId="{1D28D72A-11D8-4868-93D9-B1D428E7DAB6}" dt="2023-12-08T11:56:43.779" v="13421" actId="208"/>
          <ac:cxnSpMkLst>
            <pc:docMk/>
            <pc:sldMk cId="877452504" sldId="292"/>
            <ac:cxnSpMk id="23" creationId="{C47FE698-6218-DCB9-178A-C8AEAC9CE7C3}"/>
          </ac:cxnSpMkLst>
        </pc:cxnChg>
        <pc:cxnChg chg="mod">
          <ac:chgData name="이세인" userId="426b15ba-ad05-4ed4-a52a-f30820ca52ed" providerId="ADAL" clId="{1D28D72A-11D8-4868-93D9-B1D428E7DAB6}" dt="2023-12-08T11:56:43.779" v="13421" actId="208"/>
          <ac:cxnSpMkLst>
            <pc:docMk/>
            <pc:sldMk cId="877452504" sldId="292"/>
            <ac:cxnSpMk id="26" creationId="{EC1AFA2F-9B41-0A1B-6DBB-421E0FE3676D}"/>
          </ac:cxnSpMkLst>
        </pc:cxnChg>
        <pc:cxnChg chg="mod">
          <ac:chgData name="이세인" userId="426b15ba-ad05-4ed4-a52a-f30820ca52ed" providerId="ADAL" clId="{1D28D72A-11D8-4868-93D9-B1D428E7DAB6}" dt="2023-12-08T11:56:43.779" v="13421" actId="208"/>
          <ac:cxnSpMkLst>
            <pc:docMk/>
            <pc:sldMk cId="877452504" sldId="292"/>
            <ac:cxnSpMk id="41" creationId="{7A36B4C9-5362-2F05-D865-81D995A91CA9}"/>
          </ac:cxnSpMkLst>
        </pc:cxnChg>
        <pc:cxnChg chg="mod">
          <ac:chgData name="이세인" userId="426b15ba-ad05-4ed4-a52a-f30820ca52ed" providerId="ADAL" clId="{1D28D72A-11D8-4868-93D9-B1D428E7DAB6}" dt="2023-12-08T11:56:43.779" v="13421" actId="208"/>
          <ac:cxnSpMkLst>
            <pc:docMk/>
            <pc:sldMk cId="877452504" sldId="292"/>
            <ac:cxnSpMk id="53" creationId="{970E098E-1310-77B2-9361-7DFFA03F2591}"/>
          </ac:cxnSpMkLst>
        </pc:cxnChg>
        <pc:cxnChg chg="mod">
          <ac:chgData name="이세인" userId="426b15ba-ad05-4ed4-a52a-f30820ca52ed" providerId="ADAL" clId="{1D28D72A-11D8-4868-93D9-B1D428E7DAB6}" dt="2023-12-08T11:56:43.779" v="13421" actId="208"/>
          <ac:cxnSpMkLst>
            <pc:docMk/>
            <pc:sldMk cId="877452504" sldId="292"/>
            <ac:cxnSpMk id="63" creationId="{38D8F0A2-1CDD-A91F-A365-DBC894BA9E3D}"/>
          </ac:cxnSpMkLst>
        </pc:cxnChg>
      </pc:sldChg>
      <pc:sldChg chg="new del">
        <pc:chgData name="이세인" userId="426b15ba-ad05-4ed4-a52a-f30820ca52ed" providerId="ADAL" clId="{1D28D72A-11D8-4868-93D9-B1D428E7DAB6}" dt="2023-12-05T10:37:45.167" v="13316" actId="47"/>
        <pc:sldMkLst>
          <pc:docMk/>
          <pc:sldMk cId="4132336814" sldId="292"/>
        </pc:sldMkLst>
      </pc:sldChg>
      <pc:sldChg chg="modSp new mod">
        <pc:chgData name="이세인" userId="426b15ba-ad05-4ed4-a52a-f30820ca52ed" providerId="ADAL" clId="{1D28D72A-11D8-4868-93D9-B1D428E7DAB6}" dt="2023-12-09T07:57:42.583" v="14860" actId="11"/>
        <pc:sldMkLst>
          <pc:docMk/>
          <pc:sldMk cId="2517274071" sldId="293"/>
        </pc:sldMkLst>
        <pc:spChg chg="mod">
          <ac:chgData name="이세인" userId="426b15ba-ad05-4ed4-a52a-f30820ca52ed" providerId="ADAL" clId="{1D28D72A-11D8-4868-93D9-B1D428E7DAB6}" dt="2023-12-08T14:04:08.672" v="13533" actId="20577"/>
          <ac:spMkLst>
            <pc:docMk/>
            <pc:sldMk cId="2517274071" sldId="293"/>
            <ac:spMk id="2" creationId="{A0E09BD0-4622-AF95-79F5-CBDB62BB2BBC}"/>
          </ac:spMkLst>
        </pc:spChg>
        <pc:spChg chg="mod">
          <ac:chgData name="이세인" userId="426b15ba-ad05-4ed4-a52a-f30820ca52ed" providerId="ADAL" clId="{1D28D72A-11D8-4868-93D9-B1D428E7DAB6}" dt="2023-12-09T07:57:42.583" v="14860" actId="11"/>
          <ac:spMkLst>
            <pc:docMk/>
            <pc:sldMk cId="2517274071" sldId="293"/>
            <ac:spMk id="3" creationId="{85CC5469-436C-183F-32A5-7FCEFE11D2D6}"/>
          </ac:spMkLst>
        </pc:spChg>
      </pc:sldChg>
      <pc:sldChg chg="modSp add mod setBg modShow">
        <pc:chgData name="이세인" userId="426b15ba-ad05-4ed4-a52a-f30820ca52ed" providerId="ADAL" clId="{1D28D72A-11D8-4868-93D9-B1D428E7DAB6}" dt="2023-12-09T07:41:02.642" v="14713" actId="208"/>
        <pc:sldMkLst>
          <pc:docMk/>
          <pc:sldMk cId="1362716289" sldId="294"/>
        </pc:sldMkLst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2" creationId="{3C525370-DCB3-EC95-E8D5-791C51DA4212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3" creationId="{656A808C-098F-EB33-40B3-0B4FF1250EF6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5" creationId="{9A62A832-04A7-4C41-2542-67211B078777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8" creationId="{7B41AF9F-8FC3-1A38-36CE-51DDC2EE3816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10" creationId="{AD1AE109-43DF-6A6E-DE50-2E5C2B371AC6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11" creationId="{C0C7088D-B60D-CB24-1456-524F711A6809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17" creationId="{AFC5E481-23AF-7548-0F32-1BB58B5BFA01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20" creationId="{3114B258-00D0-B167-4539-A7BEFD1409AA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22" creationId="{836C8A27-3F42-5FE2-9556-B255B49C69EC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23" creationId="{5D306E92-546B-7E02-D685-B9C742DD5FBF}"/>
          </ac:spMkLst>
        </pc:spChg>
        <pc:spChg chg="mod">
          <ac:chgData name="이세인" userId="426b15ba-ad05-4ed4-a52a-f30820ca52ed" providerId="ADAL" clId="{1D28D72A-11D8-4868-93D9-B1D428E7DAB6}" dt="2023-12-09T07:40:56.542" v="14712" actId="207"/>
          <ac:spMkLst>
            <pc:docMk/>
            <pc:sldMk cId="1362716289" sldId="294"/>
            <ac:spMk id="24" creationId="{165D8FB6-8614-F333-D096-6807CC02CE14}"/>
          </ac:spMkLst>
        </pc:spChg>
        <pc:cxnChg chg="mod">
          <ac:chgData name="이세인" userId="426b15ba-ad05-4ed4-a52a-f30820ca52ed" providerId="ADAL" clId="{1D28D72A-11D8-4868-93D9-B1D428E7DAB6}" dt="2023-12-09T07:41:02.642" v="14713" actId="208"/>
          <ac:cxnSpMkLst>
            <pc:docMk/>
            <pc:sldMk cId="1362716289" sldId="294"/>
            <ac:cxnSpMk id="6" creationId="{5257DDE2-2BB1-4441-1FC9-9316A343D90B}"/>
          </ac:cxnSpMkLst>
        </pc:cxnChg>
        <pc:cxnChg chg="mod">
          <ac:chgData name="이세인" userId="426b15ba-ad05-4ed4-a52a-f30820ca52ed" providerId="ADAL" clId="{1D28D72A-11D8-4868-93D9-B1D428E7DAB6}" dt="2023-12-09T07:41:02.642" v="14713" actId="208"/>
          <ac:cxnSpMkLst>
            <pc:docMk/>
            <pc:sldMk cId="1362716289" sldId="294"/>
            <ac:cxnSpMk id="14" creationId="{95870201-9EF6-5D30-7551-9E8777A0951A}"/>
          </ac:cxnSpMkLst>
        </pc:cxnChg>
      </pc:sldChg>
      <pc:sldMasterChg chg="modSp modSldLayout">
        <pc:chgData name="이세인" userId="426b15ba-ad05-4ed4-a52a-f30820ca52ed" providerId="ADAL" clId="{1D28D72A-11D8-4868-93D9-B1D428E7DAB6}" dt="2023-11-28T14:58:27.816" v="1437" actId="2711"/>
        <pc:sldMasterMkLst>
          <pc:docMk/>
          <pc:sldMasterMk cId="1433191267" sldId="2147483648"/>
        </pc:sldMasterMkLst>
        <pc:spChg chg="mod">
          <ac:chgData name="이세인" userId="426b15ba-ad05-4ed4-a52a-f30820ca52ed" providerId="ADAL" clId="{1D28D72A-11D8-4868-93D9-B1D428E7DAB6}" dt="2023-11-28T14:58:21.686" v="1436" actId="2711"/>
          <ac:spMkLst>
            <pc:docMk/>
            <pc:sldMasterMk cId="1433191267" sldId="2147483648"/>
            <ac:spMk id="2" creationId="{6DC577AD-8E4C-8A7D-4A98-96181509302A}"/>
          </ac:spMkLst>
        </pc:spChg>
        <pc:spChg chg="mod">
          <ac:chgData name="이세인" userId="426b15ba-ad05-4ed4-a52a-f30820ca52ed" providerId="ADAL" clId="{1D28D72A-11D8-4868-93D9-B1D428E7DAB6}" dt="2023-11-28T14:58:27.816" v="1437" actId="2711"/>
          <ac:spMkLst>
            <pc:docMk/>
            <pc:sldMasterMk cId="1433191267" sldId="2147483648"/>
            <ac:spMk id="3" creationId="{A8114D7B-DF9F-193E-15AC-AFFF0BABC4B0}"/>
          </ac:spMkLst>
        </pc:spChg>
        <pc:sldLayoutChg chg="modSp mod">
          <pc:chgData name="이세인" userId="426b15ba-ad05-4ed4-a52a-f30820ca52ed" providerId="ADAL" clId="{1D28D72A-11D8-4868-93D9-B1D428E7DAB6}" dt="2023-11-28T14:50:40.462" v="1239" actId="403"/>
          <pc:sldLayoutMkLst>
            <pc:docMk/>
            <pc:sldMasterMk cId="1433191267" sldId="2147483648"/>
            <pc:sldLayoutMk cId="813770894" sldId="2147483654"/>
          </pc:sldLayoutMkLst>
          <pc:spChg chg="mod">
            <ac:chgData name="이세인" userId="426b15ba-ad05-4ed4-a52a-f30820ca52ed" providerId="ADAL" clId="{1D28D72A-11D8-4868-93D9-B1D428E7DAB6}" dt="2023-11-28T14:50:40.462" v="1239" actId="403"/>
            <ac:spMkLst>
              <pc:docMk/>
              <pc:sldMasterMk cId="1433191267" sldId="2147483648"/>
              <pc:sldLayoutMk cId="813770894" sldId="2147483654"/>
              <ac:spMk id="2" creationId="{5555D4E4-26B0-E5C2-7C95-5E29013769D6}"/>
            </ac:spMkLst>
          </pc:spChg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3126E78-448F-405F-BF29-4759D9B19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+mj-lt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6B27048-CCEE-A699-EB9C-7DD29263337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91E9305-063B-DDDB-87EA-EF4617586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5CA190-4935-BC2B-5520-5973F3CEA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777087-45BF-2464-1693-8D06BC2FB8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160460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73F969-21BC-6ACD-8734-073EAE9308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F4756104-0A7F-ED6D-B07E-19F7A9553D5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6224A07-E2FC-E6DC-FB2C-FE9651546E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FB44F35-7865-A0AB-44AB-A961C4D07C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65F49FF-DA84-1F46-B39B-BC2D0F6D34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18306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084DD82-94C4-FBF8-EAAA-128A9C5EAE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8F793F4-1FE0-A5D7-17B4-4EEBF5E471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CF82DBA-26F9-D159-D5F9-295EF30FE7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C7F535-8DF8-CF10-DE17-7B4B3CBBA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4D23855-81AD-0E49-C2EC-CFFC84F2A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864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D47929D-F1B3-7AC9-CD2A-4FB9C663B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241BE98-E3B1-226E-D10C-9EFF62C6CC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342C4C0-F257-BF29-0F47-0F576843B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2315775-3493-3F09-4835-BC79D122F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7EEC2A7-B558-4269-0E50-26B10D8F8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56103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ADC6F43-B6EF-CD87-496E-D460F82B2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29B742A-3665-08EE-E70F-01460D70F0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38DF3A-B185-9E3F-3BD3-07FEBA7683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E1FFCB4-FFB3-03E4-35F8-9A7869502E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DDDF40F-C391-0E5C-5FA7-16B50F4BD1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04595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E7D9C32-576D-08D0-62D9-91BFA2E23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AA0E697-8B61-E3DE-60CE-9A938FDD329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19BC5F4-0E69-A040-7C4E-C4142E6564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523E1D5-347E-B125-1676-CA8311C9A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2E488F6-D9AE-237A-2CC4-7471E9A373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C296B4C-E74E-4135-AD16-08BB99C5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49395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3A5DCE-2E29-BD37-C5EA-5754074FC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7068410-28AE-1CD6-3298-8EC2D3C2A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99F32EF-DC6C-7426-8104-C1BF39DB691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7F03C717-6764-E47D-A9E3-949D946B79C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FAABEA4-E9D8-BB67-0135-5C390EAE77D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F1E3AB5-44A9-8816-ECD1-D15C388E64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8505B86-289A-22B0-E59D-0682E5C900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66F889F-6B6F-B708-D6BF-DACEF4051C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8653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55D4E4-26B0-E5C2-7C95-5E29013769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12898"/>
            <a:ext cx="10515600" cy="2032204"/>
          </a:xfrm>
        </p:spPr>
        <p:txBody>
          <a:bodyPr>
            <a:normAutofit/>
          </a:bodyPr>
          <a:lstStyle>
            <a:lvl1pPr algn="ctr">
              <a:defRPr sz="8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E766AD85-34F1-C83C-BA93-263337875F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D4620DFB-3370-16D8-F7DD-72B49B206D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A44CFBD-92E0-B33B-0405-502E699D8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137708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4D09E00-22E9-2698-BBDC-55A12CACF1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68EC479-1FE7-176A-68B7-72D915F8E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9942C19-1AFE-2DF9-8EBE-011213AC3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596231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2D2CAD-D9CF-80ED-C077-0265CFD0E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73BEB3-E031-1BF7-6BBD-8DE12A767E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BDA0891-0B01-4F73-538B-8E5FBD6830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45E67B1-A993-24DD-4B3E-776886547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4C9581-43B1-212D-603D-D7858A7F87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7A80F61-0339-9415-53B0-C605CC522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43063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2CA20CD-820D-4B66-B36E-204B2AE1C8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3DCEDE5B-C6D5-FF42-6DF0-6D11F4738C4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BEE4C02-F14A-BBCB-170F-14DD13898C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B4F5B58-B207-A61D-D53D-6ECF5B513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899D771-99A6-D691-11CB-299E0DFE31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8F216B-BE83-6BF2-0152-9B62F4812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927929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DC577AD-8E4C-8A7D-4A98-9618150930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8114D7B-DF9F-193E-15AC-AFFF0BABC4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DE67FA7-2B7C-B8D9-F114-46EF709FA7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896F6C-058F-4F6B-8FCC-F6CFA31DFB08}" type="datetimeFigureOut">
              <a:rPr lang="ko-KR" altLang="en-US" smtClean="0"/>
              <a:t>2023-12-09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0E36A4E-46A8-0739-0CBE-96F869F61C2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130C687-13A1-12A6-A7B9-51AF6D7DB1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1EB3D71-088A-4B4B-AE73-26C410B4B4B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319126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산돌예일 M" panose="0203050400010101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산돌예일 M" panose="02030504000101010101" pitchFamily="18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산돌예일 M" panose="02030504000101010101" pitchFamily="18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산돌예일 M" panose="02030504000101010101" pitchFamily="18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산돌예일 M" panose="02030504000101010101" pitchFamily="18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sin07/mcu_termproject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B0E30AF-FF12-E6F0-9185-9B38A9DEA2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735" y="2411752"/>
            <a:ext cx="10173789" cy="2034495"/>
          </a:xfrm>
        </p:spPr>
        <p:txBody>
          <a:bodyPr>
            <a:normAutofit/>
          </a:bodyPr>
          <a:lstStyle/>
          <a:p>
            <a:pPr algn="r"/>
            <a:r>
              <a:rPr lang="en-US" altLang="ko-KR" sz="4400" dirty="0">
                <a:latin typeface="Cambria" panose="02040503050406030204" pitchFamily="18" charset="0"/>
                <a:ea typeface="Cambria" panose="02040503050406030204" pitchFamily="18" charset="0"/>
              </a:rPr>
              <a:t>Integrated Automotive Controller</a:t>
            </a:r>
            <a:br>
              <a:rPr lang="en-US" altLang="ko-KR" sz="4400" dirty="0">
                <a:latin typeface="Cambria" panose="02040503050406030204" pitchFamily="18" charset="0"/>
                <a:ea typeface="Cambria" panose="02040503050406030204" pitchFamily="18" charset="0"/>
              </a:rPr>
            </a:br>
            <a:r>
              <a:rPr lang="en-US" altLang="ko-KR" sz="4400" dirty="0">
                <a:latin typeface="Cambria" panose="02040503050406030204" pitchFamily="18" charset="0"/>
                <a:ea typeface="Cambria" panose="02040503050406030204" pitchFamily="18" charset="0"/>
              </a:rPr>
              <a:t>and Cluster Display System</a:t>
            </a:r>
            <a:endParaRPr lang="ko-KR" altLang="en-US" sz="4400" dirty="0">
              <a:latin typeface="Cambria" panose="02040503050406030204" pitchFamily="18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92416E1-9296-691F-8121-02C2F374D9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959524" y="5110411"/>
            <a:ext cx="9144000" cy="1797276"/>
          </a:xfrm>
        </p:spPr>
        <p:txBody>
          <a:bodyPr>
            <a:normAutofit/>
          </a:bodyPr>
          <a:lstStyle/>
          <a:p>
            <a:pPr algn="r"/>
            <a:r>
              <a:rPr lang="en-US" altLang="ko-KR" sz="2000" dirty="0">
                <a:latin typeface="+mn-lt"/>
              </a:rPr>
              <a:t>Kyungpoo</a:t>
            </a:r>
            <a:r>
              <a:rPr lang="en-US" altLang="ko-KR" sz="2000" dirty="0"/>
              <a:t>k National University</a:t>
            </a:r>
            <a:endParaRPr lang="en-US" altLang="ko-KR" sz="2000" dirty="0">
              <a:latin typeface="+mn-lt"/>
            </a:endParaRPr>
          </a:p>
          <a:p>
            <a:pPr algn="r"/>
            <a:r>
              <a:rPr lang="en-US" altLang="ko-KR" sz="2000" dirty="0">
                <a:latin typeface="+mn-lt"/>
              </a:rPr>
              <a:t>Microprocessor Capstone Design</a:t>
            </a:r>
          </a:p>
          <a:p>
            <a:pPr algn="r"/>
            <a:r>
              <a:rPr lang="en-US" altLang="ko-KR" sz="2000" dirty="0">
                <a:latin typeface="+mn-lt"/>
              </a:rPr>
              <a:t>Team 15 :: </a:t>
            </a:r>
            <a:r>
              <a:rPr lang="ko-KR" altLang="en-US" sz="2000" dirty="0" err="1">
                <a:latin typeface="+mn-lt"/>
              </a:rPr>
              <a:t>유한솔</a:t>
            </a:r>
            <a:r>
              <a:rPr lang="en-US" altLang="ko-KR" sz="2000" dirty="0">
                <a:latin typeface="+mn-lt"/>
              </a:rPr>
              <a:t>, </a:t>
            </a:r>
            <a:r>
              <a:rPr lang="ko-KR" altLang="en-US" sz="2000" dirty="0">
                <a:latin typeface="+mn-lt"/>
              </a:rPr>
              <a:t>이세인</a:t>
            </a:r>
          </a:p>
        </p:txBody>
      </p:sp>
      <p:pic>
        <p:nvPicPr>
          <p:cNvPr id="5" name="그래픽 4" descr="프로세서 단색으로 채워진">
            <a:extLst>
              <a:ext uri="{FF2B5EF4-FFF2-40B4-BE49-F238E27FC236}">
                <a16:creationId xmlns:a16="http://schemas.microsoft.com/office/drawing/2014/main" id="{96389CFC-3564-EC68-B61F-07CDE121BB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431567" y="999749"/>
            <a:ext cx="1671957" cy="1671957"/>
          </a:xfrm>
          <a:prstGeom prst="rect">
            <a:avLst/>
          </a:prstGeom>
        </p:spPr>
      </p:pic>
      <p:pic>
        <p:nvPicPr>
          <p:cNvPr id="6" name="그래픽 5" descr="컨버터블 단색으로 채워진">
            <a:extLst>
              <a:ext uri="{FF2B5EF4-FFF2-40B4-BE49-F238E27FC236}">
                <a16:creationId xmlns:a16="http://schemas.microsoft.com/office/drawing/2014/main" id="{EA0CA003-5BEE-A90C-7086-689A0574C00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93442" y="867300"/>
            <a:ext cx="1984521" cy="1984521"/>
          </a:xfrm>
          <a:prstGeom prst="rect">
            <a:avLst/>
          </a:prstGeom>
        </p:spPr>
      </p:pic>
      <p:pic>
        <p:nvPicPr>
          <p:cNvPr id="8" name="그래픽 7" descr="사물 인터넷 윤곽선">
            <a:extLst>
              <a:ext uri="{FF2B5EF4-FFF2-40B4-BE49-F238E27FC236}">
                <a16:creationId xmlns:a16="http://schemas.microsoft.com/office/drawing/2014/main" id="{6E2F5B46-9606-004B-93DC-DF623B500F2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253490" y="1441656"/>
            <a:ext cx="835808" cy="835808"/>
          </a:xfrm>
          <a:prstGeom prst="rect">
            <a:avLst/>
          </a:prstGeom>
        </p:spPr>
      </p:pic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AE29E6DB-D3C2-14FA-E7AF-312DB24850FC}"/>
              </a:ext>
            </a:extLst>
          </p:cNvPr>
          <p:cNvCxnSpPr>
            <a:cxnSpLocks/>
          </p:cNvCxnSpPr>
          <p:nvPr/>
        </p:nvCxnSpPr>
        <p:spPr>
          <a:xfrm>
            <a:off x="7003123" y="4768822"/>
            <a:ext cx="4100401" cy="0"/>
          </a:xfrm>
          <a:prstGeom prst="line">
            <a:avLst/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07937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9F2EE84-3435-2D4F-8D28-B3B6D161A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9573"/>
            <a:ext cx="10515600" cy="2032204"/>
          </a:xfrm>
        </p:spPr>
        <p:txBody>
          <a:bodyPr/>
          <a:lstStyle/>
          <a:p>
            <a:r>
              <a:rPr lang="en-US" altLang="ko-KR" dirty="0"/>
              <a:t>Standardization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F0962-587C-6937-6BCE-BC06A0839090}"/>
              </a:ext>
            </a:extLst>
          </p:cNvPr>
          <p:cNvSpPr txBox="1"/>
          <p:nvPr/>
        </p:nvSpPr>
        <p:spPr>
          <a:xfrm>
            <a:off x="2733541" y="3589152"/>
            <a:ext cx="67249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accent4"/>
                </a:solidFill>
                <a:latin typeface="+mn-ea"/>
              </a:rPr>
              <a:t>표준화</a:t>
            </a:r>
            <a:r>
              <a:rPr lang="en-US" altLang="ko-KR" sz="2400" dirty="0">
                <a:latin typeface="+mn-ea"/>
              </a:rPr>
              <a:t>: </a:t>
            </a:r>
            <a:r>
              <a:rPr lang="ko-KR" altLang="en-US" sz="2400" dirty="0">
                <a:latin typeface="+mn-ea"/>
              </a:rPr>
              <a:t>개별 기능의 유형을 분석하고 정리하여 표준화</a:t>
            </a:r>
            <a:endParaRPr lang="en-US" altLang="ko-KR" sz="2400" dirty="0">
              <a:latin typeface="+mn-ea"/>
            </a:endParaRPr>
          </a:p>
          <a:p>
            <a:pPr algn="ctr"/>
            <a:r>
              <a:rPr lang="ko-KR" altLang="en-US" sz="2400" dirty="0">
                <a:latin typeface="+mn-ea"/>
              </a:rPr>
              <a:t>프로젝트 코드의 가독성 향상 및 기능 추가의 용이성을 위함</a:t>
            </a:r>
            <a:endParaRPr lang="en-US" altLang="ko-KR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429302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그룹 73">
            <a:extLst>
              <a:ext uri="{FF2B5EF4-FFF2-40B4-BE49-F238E27FC236}">
                <a16:creationId xmlns:a16="http://schemas.microsoft.com/office/drawing/2014/main" id="{4105B374-1ACA-CF09-4B0A-030C536AFA25}"/>
              </a:ext>
            </a:extLst>
          </p:cNvPr>
          <p:cNvGrpSpPr/>
          <p:nvPr/>
        </p:nvGrpSpPr>
        <p:grpSpPr>
          <a:xfrm>
            <a:off x="1478030" y="833216"/>
            <a:ext cx="9235939" cy="5191568"/>
            <a:chOff x="506775" y="833216"/>
            <a:chExt cx="9235939" cy="5191568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4AB7326E-BA49-84F8-258E-CDF654E0416F}"/>
                </a:ext>
              </a:extLst>
            </p:cNvPr>
            <p:cNvSpPr/>
            <p:nvPr/>
          </p:nvSpPr>
          <p:spPr>
            <a:xfrm>
              <a:off x="2449286" y="1224190"/>
              <a:ext cx="3367191" cy="1525557"/>
            </a:xfrm>
            <a:prstGeom prst="rect">
              <a:avLst/>
            </a:prstGeom>
            <a:solidFill>
              <a:schemeClr val="accent1">
                <a:lumMod val="5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57D2F16-DC9C-92FC-3E82-609BFFF9C719}"/>
                </a:ext>
              </a:extLst>
            </p:cNvPr>
            <p:cNvSpPr/>
            <p:nvPr/>
          </p:nvSpPr>
          <p:spPr>
            <a:xfrm>
              <a:off x="2449286" y="4877119"/>
              <a:ext cx="7293428" cy="494523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Predefined Register Commands and </a:t>
              </a:r>
              <a:r>
                <a:rPr lang="en-US" altLang="ko-KR" dirty="0" err="1"/>
                <a:t>Dtypes</a:t>
              </a:r>
              <a:endParaRPr lang="ko-KR" altLang="en-US" dirty="0"/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12152F5-C436-EAFB-4191-7757EB30F420}"/>
                </a:ext>
              </a:extLst>
            </p:cNvPr>
            <p:cNvSpPr/>
            <p:nvPr/>
          </p:nvSpPr>
          <p:spPr>
            <a:xfrm>
              <a:off x="2449286" y="5530262"/>
              <a:ext cx="7293428" cy="49452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Microprocessor and</a:t>
              </a:r>
              <a:r>
                <a:rPr lang="ko-KR" altLang="en-US" dirty="0"/>
                <a:t> </a:t>
              </a:r>
              <a:r>
                <a:rPr lang="en-US" altLang="ko-KR" dirty="0"/>
                <a:t>Peripheral Devices</a:t>
              </a:r>
              <a:endParaRPr lang="ko-KR" altLang="en-US" dirty="0"/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A03BF9-C222-607C-D2F9-5052E54E0348}"/>
                </a:ext>
              </a:extLst>
            </p:cNvPr>
            <p:cNvSpPr/>
            <p:nvPr/>
          </p:nvSpPr>
          <p:spPr>
            <a:xfrm>
              <a:off x="2660781" y="3458872"/>
              <a:ext cx="1569100" cy="104521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main</a:t>
              </a:r>
              <a:endParaRPr lang="ko-KR" altLang="en-US" dirty="0"/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18F0E6F-9CC3-4FEE-AD45-2A19B6BC8292}"/>
                </a:ext>
              </a:extLst>
            </p:cNvPr>
            <p:cNvSpPr/>
            <p:nvPr/>
          </p:nvSpPr>
          <p:spPr>
            <a:xfrm>
              <a:off x="4422708" y="3458871"/>
              <a:ext cx="1603317" cy="104521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LPIT0 CH0 ISR</a:t>
              </a:r>
            </a:p>
            <a:p>
              <a:pPr algn="ctr"/>
              <a:r>
                <a:rPr lang="en-US" altLang="ko-KR" dirty="0"/>
                <a:t>(every 100ms)</a:t>
              </a:r>
              <a:endParaRPr lang="ko-KR" altLang="en-US" dirty="0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5944CEF-5F7B-E69A-60EF-20283B7F4D86}"/>
                </a:ext>
              </a:extLst>
            </p:cNvPr>
            <p:cNvSpPr/>
            <p:nvPr/>
          </p:nvSpPr>
          <p:spPr>
            <a:xfrm>
              <a:off x="6218858" y="3458871"/>
              <a:ext cx="1569100" cy="104521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LPIT0 CH1 ISR</a:t>
              </a:r>
            </a:p>
            <a:p>
              <a:pPr algn="ctr"/>
              <a:r>
                <a:rPr lang="en-US" altLang="ko-KR" dirty="0"/>
                <a:t>(every 10μs)</a:t>
              </a:r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6860143-9C5F-1092-1D37-B0C8B5D9C04B}"/>
                </a:ext>
              </a:extLst>
            </p:cNvPr>
            <p:cNvSpPr/>
            <p:nvPr/>
          </p:nvSpPr>
          <p:spPr>
            <a:xfrm>
              <a:off x="7980786" y="3458871"/>
              <a:ext cx="1569100" cy="1045210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PORT ISR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4DFD115-8CC6-196F-DDC8-BDAF4E755061}"/>
                </a:ext>
              </a:extLst>
            </p:cNvPr>
            <p:cNvSpPr/>
            <p:nvPr/>
          </p:nvSpPr>
          <p:spPr>
            <a:xfrm>
              <a:off x="2662532" y="1395639"/>
              <a:ext cx="701746" cy="120598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SWM</a:t>
              </a:r>
              <a:endParaRPr lang="ko-KR" altLang="en-US" dirty="0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9E1B7E-6AEF-EBE1-9638-6F45E0568E74}"/>
                </a:ext>
              </a:extLst>
            </p:cNvPr>
            <p:cNvSpPr/>
            <p:nvPr/>
          </p:nvSpPr>
          <p:spPr>
            <a:xfrm>
              <a:off x="3639910" y="1395639"/>
              <a:ext cx="701746" cy="120598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SWM</a:t>
              </a:r>
              <a:endParaRPr lang="ko-KR" altLang="en-US" dirty="0"/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BDBFF75-A124-E706-B17B-B3E0C7AEDF72}"/>
                </a:ext>
              </a:extLst>
            </p:cNvPr>
            <p:cNvSpPr/>
            <p:nvPr/>
          </p:nvSpPr>
          <p:spPr>
            <a:xfrm>
              <a:off x="4395906" y="1367646"/>
              <a:ext cx="441056" cy="1270133"/>
            </a:xfrm>
            <a:prstGeom prst="rect">
              <a:avLst/>
            </a:prstGeom>
            <a:no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…</a:t>
              </a:r>
              <a:endParaRPr lang="ko-KR" altLang="en-US" dirty="0"/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9351EEB-572F-4B81-8FD3-F4F54A56B3E5}"/>
                </a:ext>
              </a:extLst>
            </p:cNvPr>
            <p:cNvSpPr/>
            <p:nvPr/>
          </p:nvSpPr>
          <p:spPr>
            <a:xfrm>
              <a:off x="7541468" y="1224191"/>
              <a:ext cx="2121161" cy="1525557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Data Memory</a:t>
              </a:r>
            </a:p>
            <a:p>
              <a:pPr algn="ctr"/>
              <a:r>
                <a:rPr lang="en-US" altLang="ko-KR" dirty="0"/>
                <a:t>(Data / BSS Area)</a:t>
              </a:r>
              <a:endParaRPr lang="ko-KR" altLang="en-US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58A18A3-155A-F300-9427-D46B78801B78}"/>
                </a:ext>
              </a:extLst>
            </p:cNvPr>
            <p:cNvSpPr/>
            <p:nvPr/>
          </p:nvSpPr>
          <p:spPr>
            <a:xfrm>
              <a:off x="4892945" y="1395639"/>
              <a:ext cx="701746" cy="120598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SWM</a:t>
              </a:r>
              <a:endParaRPr lang="ko-KR" altLang="en-US" dirty="0"/>
            </a:p>
          </p:txBody>
        </p:sp>
        <p:sp>
          <p:nvSpPr>
            <p:cNvPr id="17" name="화살표: 왼쪽/오른쪽 16">
              <a:extLst>
                <a:ext uri="{FF2B5EF4-FFF2-40B4-BE49-F238E27FC236}">
                  <a16:creationId xmlns:a16="http://schemas.microsoft.com/office/drawing/2014/main" id="{BE5E8550-3F14-966A-C2C1-9277B632FB85}"/>
                </a:ext>
              </a:extLst>
            </p:cNvPr>
            <p:cNvSpPr/>
            <p:nvPr/>
          </p:nvSpPr>
          <p:spPr>
            <a:xfrm>
              <a:off x="6000757" y="1534434"/>
              <a:ext cx="1368490" cy="513186"/>
            </a:xfrm>
            <a:prstGeom prst="leftRightArrow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D83252E-0370-4749-FEC3-BBE2DBD7E5DF}"/>
                </a:ext>
              </a:extLst>
            </p:cNvPr>
            <p:cNvSpPr txBox="1"/>
            <p:nvPr/>
          </p:nvSpPr>
          <p:spPr>
            <a:xfrm>
              <a:off x="5877904" y="2019441"/>
              <a:ext cx="16141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/>
                <a:t>Data &amp;</a:t>
              </a:r>
              <a:br>
                <a:rPr lang="en-US" altLang="ko-KR" dirty="0"/>
              </a:br>
              <a:r>
                <a:rPr lang="en-US" altLang="ko-KR" dirty="0"/>
                <a:t>Control Signal</a:t>
              </a:r>
              <a:endParaRPr lang="ko-KR" altLang="en-US" dirty="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0AE9D8F-C377-2B46-0081-59EFD128EAD1}"/>
                </a:ext>
              </a:extLst>
            </p:cNvPr>
            <p:cNvSpPr txBox="1"/>
            <p:nvPr/>
          </p:nvSpPr>
          <p:spPr>
            <a:xfrm>
              <a:off x="3156331" y="833216"/>
              <a:ext cx="1953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Software Modules</a:t>
              </a:r>
              <a:endParaRPr lang="ko-KR" altLang="en-US" dirty="0"/>
            </a:p>
          </p:txBody>
        </p:sp>
        <p:cxnSp>
          <p:nvCxnSpPr>
            <p:cNvPr id="23" name="연결선: 꺾임 22">
              <a:extLst>
                <a:ext uri="{FF2B5EF4-FFF2-40B4-BE49-F238E27FC236}">
                  <a16:creationId xmlns:a16="http://schemas.microsoft.com/office/drawing/2014/main" id="{C47FE698-6218-DCB9-178A-C8AEAC9CE7C3}"/>
                </a:ext>
              </a:extLst>
            </p:cNvPr>
            <p:cNvCxnSpPr>
              <a:cxnSpLocks/>
              <a:stCxn id="10" idx="2"/>
              <a:endCxn id="6" idx="0"/>
            </p:cNvCxnSpPr>
            <p:nvPr/>
          </p:nvCxnSpPr>
          <p:spPr>
            <a:xfrm rot="16200000" flipH="1">
              <a:off x="2800743" y="2814284"/>
              <a:ext cx="857250" cy="431926"/>
            </a:xfrm>
            <a:prstGeom prst="bentConnector3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연결선: 꺾임 25">
              <a:extLst>
                <a:ext uri="{FF2B5EF4-FFF2-40B4-BE49-F238E27FC236}">
                  <a16:creationId xmlns:a16="http://schemas.microsoft.com/office/drawing/2014/main" id="{EC1AFA2F-9B41-0A1B-6DBB-421E0FE3676D}"/>
                </a:ext>
              </a:extLst>
            </p:cNvPr>
            <p:cNvCxnSpPr>
              <a:cxnSpLocks/>
              <a:stCxn id="11" idx="2"/>
              <a:endCxn id="7" idx="0"/>
            </p:cNvCxnSpPr>
            <p:nvPr/>
          </p:nvCxnSpPr>
          <p:spPr>
            <a:xfrm rot="16200000" flipH="1">
              <a:off x="4178951" y="2413454"/>
              <a:ext cx="857249" cy="1233584"/>
            </a:xfrm>
            <a:prstGeom prst="bentConnector3">
              <a:avLst>
                <a:gd name="adj1" fmla="val 78221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7A36B4C9-5362-2F05-D865-81D995A91CA9}"/>
                </a:ext>
              </a:extLst>
            </p:cNvPr>
            <p:cNvCxnSpPr>
              <a:cxnSpLocks/>
              <a:stCxn id="16" idx="2"/>
              <a:endCxn id="9" idx="0"/>
            </p:cNvCxnSpPr>
            <p:nvPr/>
          </p:nvCxnSpPr>
          <p:spPr>
            <a:xfrm rot="16200000" flipH="1">
              <a:off x="6575953" y="1269487"/>
              <a:ext cx="857249" cy="3521518"/>
            </a:xfrm>
            <a:prstGeom prst="bentConnector3">
              <a:avLst>
                <a:gd name="adj1" fmla="val 39955"/>
              </a:avLst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연결선: 꺾임 52">
              <a:extLst>
                <a:ext uri="{FF2B5EF4-FFF2-40B4-BE49-F238E27FC236}">
                  <a16:creationId xmlns:a16="http://schemas.microsoft.com/office/drawing/2014/main" id="{970E098E-1310-77B2-9361-7DFFA03F2591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>
              <a:off x="4616434" y="3122786"/>
              <a:ext cx="2386974" cy="336085"/>
            </a:xfrm>
            <a:prstGeom prst="bentConnector2">
              <a:avLst/>
            </a:prstGeom>
            <a:ln w="190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38D8F0A2-1CDD-A91F-A365-DBC894BA9E3D}"/>
                </a:ext>
              </a:extLst>
            </p:cNvPr>
            <p:cNvCxnSpPr>
              <a:cxnSpLocks/>
            </p:cNvCxnSpPr>
            <p:nvPr/>
          </p:nvCxnSpPr>
          <p:spPr>
            <a:xfrm>
              <a:off x="4616434" y="2587340"/>
              <a:ext cx="0" cy="53544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C2C24C4-21F9-4D5C-1019-0F623CF84936}"/>
                </a:ext>
              </a:extLst>
            </p:cNvPr>
            <p:cNvSpPr txBox="1"/>
            <p:nvPr/>
          </p:nvSpPr>
          <p:spPr>
            <a:xfrm>
              <a:off x="699744" y="1511609"/>
              <a:ext cx="92121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SWM</a:t>
              </a:r>
            </a:p>
            <a:p>
              <a:pPr algn="ctr"/>
              <a:r>
                <a:rPr lang="en-US" altLang="ko-KR" sz="2400" dirty="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t>Layer</a:t>
              </a:r>
              <a:endParaRPr lang="ko-KR" altLang="en-US" sz="2400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4B19DB9-0DB5-13CB-5378-62BE67F82D20}"/>
                </a:ext>
              </a:extLst>
            </p:cNvPr>
            <p:cNvSpPr txBox="1"/>
            <p:nvPr/>
          </p:nvSpPr>
          <p:spPr>
            <a:xfrm>
              <a:off x="506775" y="3452327"/>
              <a:ext cx="130715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Runtime</a:t>
              </a:r>
            </a:p>
            <a:p>
              <a:pPr algn="ctr"/>
              <a:r>
                <a:rPr lang="en-US" altLang="ko-KR" sz="2400" dirty="0">
                  <a:solidFill>
                    <a:schemeClr val="accent6">
                      <a:lumMod val="60000"/>
                      <a:lumOff val="40000"/>
                    </a:schemeClr>
                  </a:solidFill>
                </a:rPr>
                <a:t>Layer</a:t>
              </a:r>
              <a:endParaRPr lang="ko-KR" altLang="en-US" sz="2400" dirty="0">
                <a:solidFill>
                  <a:schemeClr val="accent6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F441EE7-0A77-3339-16E6-5F0738443DC4}"/>
                </a:ext>
              </a:extLst>
            </p:cNvPr>
            <p:cNvSpPr txBox="1"/>
            <p:nvPr/>
          </p:nvSpPr>
          <p:spPr>
            <a:xfrm>
              <a:off x="699744" y="4977546"/>
              <a:ext cx="92121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MCU</a:t>
              </a:r>
            </a:p>
            <a:p>
              <a:pPr algn="ctr"/>
              <a:r>
                <a:rPr lang="en-US" altLang="ko-KR" sz="2400" dirty="0">
                  <a:solidFill>
                    <a:schemeClr val="accent4">
                      <a:lumMod val="60000"/>
                      <a:lumOff val="40000"/>
                    </a:schemeClr>
                  </a:solidFill>
                </a:rPr>
                <a:t>Layer</a:t>
              </a:r>
              <a:endParaRPr lang="ko-KR" altLang="en-US" sz="2400" dirty="0">
                <a:solidFill>
                  <a:schemeClr val="accent4">
                    <a:lumMod val="60000"/>
                    <a:lumOff val="4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70327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그룹 73">
            <a:extLst>
              <a:ext uri="{FF2B5EF4-FFF2-40B4-BE49-F238E27FC236}">
                <a16:creationId xmlns:a16="http://schemas.microsoft.com/office/drawing/2014/main" id="{4105B374-1ACA-CF09-4B0A-030C536AFA25}"/>
              </a:ext>
            </a:extLst>
          </p:cNvPr>
          <p:cNvGrpSpPr/>
          <p:nvPr/>
        </p:nvGrpSpPr>
        <p:grpSpPr>
          <a:xfrm>
            <a:off x="1478030" y="833216"/>
            <a:ext cx="9235939" cy="5191568"/>
            <a:chOff x="506775" y="833216"/>
            <a:chExt cx="9235939" cy="5191568"/>
          </a:xfrm>
        </p:grpSpPr>
        <p:sp>
          <p:nvSpPr>
            <p:cNvPr id="19" name="직사각형 18">
              <a:extLst>
                <a:ext uri="{FF2B5EF4-FFF2-40B4-BE49-F238E27FC236}">
                  <a16:creationId xmlns:a16="http://schemas.microsoft.com/office/drawing/2014/main" id="{4AB7326E-BA49-84F8-258E-CDF654E0416F}"/>
                </a:ext>
              </a:extLst>
            </p:cNvPr>
            <p:cNvSpPr/>
            <p:nvPr/>
          </p:nvSpPr>
          <p:spPr>
            <a:xfrm>
              <a:off x="2449286" y="1224190"/>
              <a:ext cx="3367191" cy="1525557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D57D2F16-DC9C-92FC-3E82-609BFFF9C719}"/>
                </a:ext>
              </a:extLst>
            </p:cNvPr>
            <p:cNvSpPr/>
            <p:nvPr/>
          </p:nvSpPr>
          <p:spPr>
            <a:xfrm>
              <a:off x="2449286" y="4877119"/>
              <a:ext cx="7293428" cy="49452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Predefined Register Commands and </a:t>
              </a:r>
              <a:r>
                <a:rPr lang="en-US" altLang="ko-KR" dirty="0" err="1">
                  <a:solidFill>
                    <a:schemeClr val="bg1"/>
                  </a:solidFill>
                </a:rPr>
                <a:t>Dtypes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312152F5-C436-EAFB-4191-7757EB30F420}"/>
                </a:ext>
              </a:extLst>
            </p:cNvPr>
            <p:cNvSpPr/>
            <p:nvPr/>
          </p:nvSpPr>
          <p:spPr>
            <a:xfrm>
              <a:off x="2449286" y="5530262"/>
              <a:ext cx="7293428" cy="494522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Microprocessor and</a:t>
              </a:r>
              <a:r>
                <a:rPr lang="ko-KR" altLang="en-US" dirty="0">
                  <a:solidFill>
                    <a:schemeClr val="bg1"/>
                  </a:solidFill>
                </a:rPr>
                <a:t> </a:t>
              </a:r>
              <a:r>
                <a:rPr lang="en-US" altLang="ko-KR" dirty="0">
                  <a:solidFill>
                    <a:schemeClr val="bg1"/>
                  </a:solidFill>
                </a:rPr>
                <a:t>Peripheral Devices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A9A03BF9-C222-607C-D2F9-5052E54E0348}"/>
                </a:ext>
              </a:extLst>
            </p:cNvPr>
            <p:cNvSpPr/>
            <p:nvPr/>
          </p:nvSpPr>
          <p:spPr>
            <a:xfrm>
              <a:off x="2660781" y="3458872"/>
              <a:ext cx="1569100" cy="104521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main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18F0E6F-9CC3-4FEE-AD45-2A19B6BC8292}"/>
                </a:ext>
              </a:extLst>
            </p:cNvPr>
            <p:cNvSpPr/>
            <p:nvPr/>
          </p:nvSpPr>
          <p:spPr>
            <a:xfrm>
              <a:off x="4422708" y="3458871"/>
              <a:ext cx="1603317" cy="104521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LPIT0 CH0 ISR</a:t>
              </a:r>
            </a:p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(every 100ms)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5944CEF-5F7B-E69A-60EF-20283B7F4D86}"/>
                </a:ext>
              </a:extLst>
            </p:cNvPr>
            <p:cNvSpPr/>
            <p:nvPr/>
          </p:nvSpPr>
          <p:spPr>
            <a:xfrm>
              <a:off x="6218858" y="3458871"/>
              <a:ext cx="1569100" cy="104521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LPIT0 CH1 ISR</a:t>
              </a:r>
            </a:p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(every 10μs)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6860143-9C5F-1092-1D37-B0C8B5D9C04B}"/>
                </a:ext>
              </a:extLst>
            </p:cNvPr>
            <p:cNvSpPr/>
            <p:nvPr/>
          </p:nvSpPr>
          <p:spPr>
            <a:xfrm>
              <a:off x="7980786" y="3458871"/>
              <a:ext cx="1569100" cy="104521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PORT ISR</a:t>
              </a:r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C4DFD115-8CC6-196F-DDC8-BDAF4E755061}"/>
                </a:ext>
              </a:extLst>
            </p:cNvPr>
            <p:cNvSpPr/>
            <p:nvPr/>
          </p:nvSpPr>
          <p:spPr>
            <a:xfrm>
              <a:off x="2662532" y="1395639"/>
              <a:ext cx="701746" cy="120598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SWM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D79E1B7E-6AEF-EBE1-9638-6F45E0568E74}"/>
                </a:ext>
              </a:extLst>
            </p:cNvPr>
            <p:cNvSpPr/>
            <p:nvPr/>
          </p:nvSpPr>
          <p:spPr>
            <a:xfrm>
              <a:off x="3639910" y="1395639"/>
              <a:ext cx="701746" cy="120598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SWM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4" name="직사각형 13">
              <a:extLst>
                <a:ext uri="{FF2B5EF4-FFF2-40B4-BE49-F238E27FC236}">
                  <a16:creationId xmlns:a16="http://schemas.microsoft.com/office/drawing/2014/main" id="{6BDBFF75-A124-E706-B17B-B3E0C7AEDF72}"/>
                </a:ext>
              </a:extLst>
            </p:cNvPr>
            <p:cNvSpPr/>
            <p:nvPr/>
          </p:nvSpPr>
          <p:spPr>
            <a:xfrm>
              <a:off x="4395906" y="1367646"/>
              <a:ext cx="441056" cy="1270133"/>
            </a:xfrm>
            <a:prstGeom prst="rect">
              <a:avLst/>
            </a:prstGeom>
            <a:noFill/>
            <a:ln w="38100"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…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5" name="직사각형 14">
              <a:extLst>
                <a:ext uri="{FF2B5EF4-FFF2-40B4-BE49-F238E27FC236}">
                  <a16:creationId xmlns:a16="http://schemas.microsoft.com/office/drawing/2014/main" id="{09351EEB-572F-4B81-8FD3-F4F54A56B3E5}"/>
                </a:ext>
              </a:extLst>
            </p:cNvPr>
            <p:cNvSpPr/>
            <p:nvPr/>
          </p:nvSpPr>
          <p:spPr>
            <a:xfrm>
              <a:off x="7541468" y="1224191"/>
              <a:ext cx="2121161" cy="1525557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Data Memory</a:t>
              </a:r>
            </a:p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(Data / BSS Area)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A58A18A3-155A-F300-9427-D46B78801B78}"/>
                </a:ext>
              </a:extLst>
            </p:cNvPr>
            <p:cNvSpPr/>
            <p:nvPr/>
          </p:nvSpPr>
          <p:spPr>
            <a:xfrm>
              <a:off x="4892945" y="1395639"/>
              <a:ext cx="701746" cy="120598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SWM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7" name="화살표: 왼쪽/오른쪽 16">
              <a:extLst>
                <a:ext uri="{FF2B5EF4-FFF2-40B4-BE49-F238E27FC236}">
                  <a16:creationId xmlns:a16="http://schemas.microsoft.com/office/drawing/2014/main" id="{BE5E8550-3F14-966A-C2C1-9277B632FB85}"/>
                </a:ext>
              </a:extLst>
            </p:cNvPr>
            <p:cNvSpPr/>
            <p:nvPr/>
          </p:nvSpPr>
          <p:spPr>
            <a:xfrm>
              <a:off x="6000757" y="1534434"/>
              <a:ext cx="1368490" cy="513186"/>
            </a:xfrm>
            <a:prstGeom prst="leftRightArrow">
              <a:avLst/>
            </a:prstGeom>
            <a:noFill/>
            <a:ln w="38100">
              <a:solidFill>
                <a:schemeClr val="bg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solidFill>
                  <a:schemeClr val="bg1"/>
                </a:solidFill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7D83252E-0370-4749-FEC3-BBE2DBD7E5DF}"/>
                </a:ext>
              </a:extLst>
            </p:cNvPr>
            <p:cNvSpPr txBox="1"/>
            <p:nvPr/>
          </p:nvSpPr>
          <p:spPr>
            <a:xfrm>
              <a:off x="5877904" y="2019441"/>
              <a:ext cx="161419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Data &amp;</a:t>
              </a:r>
              <a:br>
                <a:rPr lang="en-US" altLang="ko-KR" dirty="0">
                  <a:solidFill>
                    <a:schemeClr val="bg1"/>
                  </a:solidFill>
                </a:rPr>
              </a:br>
              <a:r>
                <a:rPr lang="en-US" altLang="ko-KR" dirty="0">
                  <a:solidFill>
                    <a:schemeClr val="bg1"/>
                  </a:solidFill>
                </a:rPr>
                <a:t>Control Signal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10AE9D8F-C377-2B46-0081-59EFD128EAD1}"/>
                </a:ext>
              </a:extLst>
            </p:cNvPr>
            <p:cNvSpPr txBox="1"/>
            <p:nvPr/>
          </p:nvSpPr>
          <p:spPr>
            <a:xfrm>
              <a:off x="3156331" y="833216"/>
              <a:ext cx="195309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Software Modules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cxnSp>
          <p:nvCxnSpPr>
            <p:cNvPr id="23" name="연결선: 꺾임 22">
              <a:extLst>
                <a:ext uri="{FF2B5EF4-FFF2-40B4-BE49-F238E27FC236}">
                  <a16:creationId xmlns:a16="http://schemas.microsoft.com/office/drawing/2014/main" id="{C47FE698-6218-DCB9-178A-C8AEAC9CE7C3}"/>
                </a:ext>
              </a:extLst>
            </p:cNvPr>
            <p:cNvCxnSpPr>
              <a:cxnSpLocks/>
              <a:stCxn id="10" idx="2"/>
              <a:endCxn id="6" idx="0"/>
            </p:cNvCxnSpPr>
            <p:nvPr/>
          </p:nvCxnSpPr>
          <p:spPr>
            <a:xfrm rot="16200000" flipH="1">
              <a:off x="2800743" y="2814284"/>
              <a:ext cx="857250" cy="431926"/>
            </a:xfrm>
            <a:prstGeom prst="bentConnector3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연결선: 꺾임 25">
              <a:extLst>
                <a:ext uri="{FF2B5EF4-FFF2-40B4-BE49-F238E27FC236}">
                  <a16:creationId xmlns:a16="http://schemas.microsoft.com/office/drawing/2014/main" id="{EC1AFA2F-9B41-0A1B-6DBB-421E0FE3676D}"/>
                </a:ext>
              </a:extLst>
            </p:cNvPr>
            <p:cNvCxnSpPr>
              <a:cxnSpLocks/>
              <a:stCxn id="11" idx="2"/>
              <a:endCxn id="7" idx="0"/>
            </p:cNvCxnSpPr>
            <p:nvPr/>
          </p:nvCxnSpPr>
          <p:spPr>
            <a:xfrm rot="16200000" flipH="1">
              <a:off x="4178951" y="2413454"/>
              <a:ext cx="857249" cy="1233584"/>
            </a:xfrm>
            <a:prstGeom prst="bentConnector3">
              <a:avLst>
                <a:gd name="adj1" fmla="val 78221"/>
              </a:avLst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연결선: 꺾임 40">
              <a:extLst>
                <a:ext uri="{FF2B5EF4-FFF2-40B4-BE49-F238E27FC236}">
                  <a16:creationId xmlns:a16="http://schemas.microsoft.com/office/drawing/2014/main" id="{7A36B4C9-5362-2F05-D865-81D995A91CA9}"/>
                </a:ext>
              </a:extLst>
            </p:cNvPr>
            <p:cNvCxnSpPr>
              <a:cxnSpLocks/>
              <a:stCxn id="16" idx="2"/>
              <a:endCxn id="9" idx="0"/>
            </p:cNvCxnSpPr>
            <p:nvPr/>
          </p:nvCxnSpPr>
          <p:spPr>
            <a:xfrm rot="16200000" flipH="1">
              <a:off x="6575953" y="1269487"/>
              <a:ext cx="857249" cy="3521518"/>
            </a:xfrm>
            <a:prstGeom prst="bentConnector3">
              <a:avLst>
                <a:gd name="adj1" fmla="val 39955"/>
              </a:avLst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연결선: 꺾임 52">
              <a:extLst>
                <a:ext uri="{FF2B5EF4-FFF2-40B4-BE49-F238E27FC236}">
                  <a16:creationId xmlns:a16="http://schemas.microsoft.com/office/drawing/2014/main" id="{970E098E-1310-77B2-9361-7DFFA03F2591}"/>
                </a:ext>
              </a:extLst>
            </p:cNvPr>
            <p:cNvCxnSpPr>
              <a:cxnSpLocks/>
              <a:endCxn id="8" idx="0"/>
            </p:cNvCxnSpPr>
            <p:nvPr/>
          </p:nvCxnSpPr>
          <p:spPr>
            <a:xfrm>
              <a:off x="4616434" y="3122786"/>
              <a:ext cx="2386974" cy="336085"/>
            </a:xfrm>
            <a:prstGeom prst="bentConnector2">
              <a:avLst/>
            </a:prstGeom>
            <a:ln w="19050">
              <a:solidFill>
                <a:schemeClr val="bg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직선 연결선 62">
              <a:extLst>
                <a:ext uri="{FF2B5EF4-FFF2-40B4-BE49-F238E27FC236}">
                  <a16:creationId xmlns:a16="http://schemas.microsoft.com/office/drawing/2014/main" id="{38D8F0A2-1CDD-A91F-A365-DBC894BA9E3D}"/>
                </a:ext>
              </a:extLst>
            </p:cNvPr>
            <p:cNvCxnSpPr>
              <a:cxnSpLocks/>
            </p:cNvCxnSpPr>
            <p:nvPr/>
          </p:nvCxnSpPr>
          <p:spPr>
            <a:xfrm>
              <a:off x="4616434" y="2587340"/>
              <a:ext cx="0" cy="535446"/>
            </a:xfrm>
            <a:prstGeom prst="line">
              <a:avLst/>
            </a:prstGeom>
            <a:ln w="1905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>
              <a:extLst>
                <a:ext uri="{FF2B5EF4-FFF2-40B4-BE49-F238E27FC236}">
                  <a16:creationId xmlns:a16="http://schemas.microsoft.com/office/drawing/2014/main" id="{2C2C24C4-21F9-4D5C-1019-0F623CF84936}"/>
                </a:ext>
              </a:extLst>
            </p:cNvPr>
            <p:cNvSpPr txBox="1"/>
            <p:nvPr/>
          </p:nvSpPr>
          <p:spPr>
            <a:xfrm>
              <a:off x="699744" y="1511609"/>
              <a:ext cx="92121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accent5">
                      <a:lumMod val="75000"/>
                    </a:schemeClr>
                  </a:solidFill>
                </a:rPr>
                <a:t>SWM</a:t>
              </a:r>
            </a:p>
            <a:p>
              <a:pPr algn="ctr"/>
              <a:r>
                <a:rPr lang="en-US" altLang="ko-KR" sz="2400" dirty="0">
                  <a:solidFill>
                    <a:schemeClr val="accent5">
                      <a:lumMod val="75000"/>
                    </a:schemeClr>
                  </a:solidFill>
                </a:rPr>
                <a:t>Layer</a:t>
              </a:r>
              <a:endParaRPr lang="ko-KR" altLang="en-US" sz="2400" dirty="0">
                <a:solidFill>
                  <a:schemeClr val="accent5">
                    <a:lumMod val="75000"/>
                  </a:schemeClr>
                </a:solidFill>
              </a:endParaRPr>
            </a:p>
          </p:txBody>
        </p:sp>
        <p:sp>
          <p:nvSpPr>
            <p:cNvPr id="72" name="TextBox 71">
              <a:extLst>
                <a:ext uri="{FF2B5EF4-FFF2-40B4-BE49-F238E27FC236}">
                  <a16:creationId xmlns:a16="http://schemas.microsoft.com/office/drawing/2014/main" id="{B4B19DB9-0DB5-13CB-5378-62BE67F82D20}"/>
                </a:ext>
              </a:extLst>
            </p:cNvPr>
            <p:cNvSpPr txBox="1"/>
            <p:nvPr/>
          </p:nvSpPr>
          <p:spPr>
            <a:xfrm>
              <a:off x="506775" y="3452327"/>
              <a:ext cx="1307153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accent6">
                      <a:lumMod val="75000"/>
                    </a:schemeClr>
                  </a:solidFill>
                </a:rPr>
                <a:t>Runtime</a:t>
              </a:r>
            </a:p>
            <a:p>
              <a:pPr algn="ctr"/>
              <a:r>
                <a:rPr lang="en-US" altLang="ko-KR" sz="2400" dirty="0">
                  <a:solidFill>
                    <a:schemeClr val="accent6">
                      <a:lumMod val="75000"/>
                    </a:schemeClr>
                  </a:solidFill>
                </a:rPr>
                <a:t>Layer</a:t>
              </a:r>
              <a:endParaRPr lang="ko-KR" altLang="en-US" sz="2400" dirty="0">
                <a:solidFill>
                  <a:schemeClr val="accent6">
                    <a:lumMod val="75000"/>
                  </a:schemeClr>
                </a:solidFill>
              </a:endParaRPr>
            </a:p>
          </p:txBody>
        </p:sp>
        <p:sp>
          <p:nvSpPr>
            <p:cNvPr id="73" name="TextBox 72">
              <a:extLst>
                <a:ext uri="{FF2B5EF4-FFF2-40B4-BE49-F238E27FC236}">
                  <a16:creationId xmlns:a16="http://schemas.microsoft.com/office/drawing/2014/main" id="{5F441EE7-0A77-3339-16E6-5F0738443DC4}"/>
                </a:ext>
              </a:extLst>
            </p:cNvPr>
            <p:cNvSpPr txBox="1"/>
            <p:nvPr/>
          </p:nvSpPr>
          <p:spPr>
            <a:xfrm>
              <a:off x="699744" y="4977546"/>
              <a:ext cx="92121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2400" dirty="0">
                  <a:solidFill>
                    <a:schemeClr val="accent4">
                      <a:lumMod val="75000"/>
                    </a:schemeClr>
                  </a:solidFill>
                </a:rPr>
                <a:t>MCU</a:t>
              </a:r>
            </a:p>
            <a:p>
              <a:pPr algn="ctr"/>
              <a:r>
                <a:rPr lang="en-US" altLang="ko-KR" sz="2400" dirty="0">
                  <a:solidFill>
                    <a:schemeClr val="accent4">
                      <a:lumMod val="75000"/>
                    </a:schemeClr>
                  </a:solidFill>
                </a:rPr>
                <a:t>Layer</a:t>
              </a:r>
              <a:endParaRPr lang="ko-KR" altLang="en-US" sz="2400" dirty="0">
                <a:solidFill>
                  <a:schemeClr val="accent4">
                    <a:lumMod val="7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74525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94F36DC7-93D4-B999-8BF5-CC89453DC679}"/>
              </a:ext>
            </a:extLst>
          </p:cNvPr>
          <p:cNvGrpSpPr/>
          <p:nvPr/>
        </p:nvGrpSpPr>
        <p:grpSpPr>
          <a:xfrm>
            <a:off x="684205" y="2046509"/>
            <a:ext cx="10823590" cy="2584271"/>
            <a:chOff x="764846" y="1952198"/>
            <a:chExt cx="10823590" cy="2584271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D1AE109-43DF-6A6E-DE50-2E5C2B371AC6}"/>
                </a:ext>
              </a:extLst>
            </p:cNvPr>
            <p:cNvSpPr/>
            <p:nvPr/>
          </p:nvSpPr>
          <p:spPr>
            <a:xfrm>
              <a:off x="764846" y="2321530"/>
              <a:ext cx="4770760" cy="221493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D306E92-546B-7E02-D685-B9C742DD5FBF}"/>
                </a:ext>
              </a:extLst>
            </p:cNvPr>
            <p:cNvSpPr/>
            <p:nvPr/>
          </p:nvSpPr>
          <p:spPr>
            <a:xfrm>
              <a:off x="6817676" y="2981026"/>
              <a:ext cx="4770760" cy="1535903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A62A832-04A7-4C41-2542-67211B078777}"/>
                </a:ext>
              </a:extLst>
            </p:cNvPr>
            <p:cNvSpPr/>
            <p:nvPr/>
          </p:nvSpPr>
          <p:spPr>
            <a:xfrm>
              <a:off x="943216" y="2486167"/>
              <a:ext cx="1705675" cy="46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SWM_UART</a:t>
              </a: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3C525370-DCB3-EC95-E8D5-791C51DA4212}"/>
                </a:ext>
              </a:extLst>
            </p:cNvPr>
            <p:cNvSpPr/>
            <p:nvPr/>
          </p:nvSpPr>
          <p:spPr>
            <a:xfrm>
              <a:off x="937065" y="3178460"/>
              <a:ext cx="4448196" cy="462001"/>
            </a:xfrm>
            <a:prstGeom prst="rect">
              <a:avLst/>
            </a:prstGeom>
            <a:solidFill>
              <a:schemeClr val="accent6">
                <a:lumMod val="75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LPIT0 CH0 ISR</a:t>
              </a:r>
              <a:endParaRPr lang="ko-KR" altLang="en-US" dirty="0"/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56A808C-098F-EB33-40B3-0B4FF1250EF6}"/>
                </a:ext>
              </a:extLst>
            </p:cNvPr>
            <p:cNvSpPr/>
            <p:nvPr/>
          </p:nvSpPr>
          <p:spPr>
            <a:xfrm>
              <a:off x="3673435" y="2486167"/>
              <a:ext cx="1705675" cy="46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Memory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5257DDE2-2BB1-4441-1FC9-9316A343D90B}"/>
                </a:ext>
              </a:extLst>
            </p:cNvPr>
            <p:cNvCxnSpPr>
              <a:cxnSpLocks/>
              <a:stCxn id="5" idx="3"/>
              <a:endCxn id="3" idx="1"/>
            </p:cNvCxnSpPr>
            <p:nvPr/>
          </p:nvCxnSpPr>
          <p:spPr>
            <a:xfrm>
              <a:off x="2648891" y="2717167"/>
              <a:ext cx="102454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B41AF9F-8FC3-1A38-36CE-51DDC2EE3816}"/>
                </a:ext>
              </a:extLst>
            </p:cNvPr>
            <p:cNvSpPr/>
            <p:nvPr/>
          </p:nvSpPr>
          <p:spPr>
            <a:xfrm>
              <a:off x="937065" y="3870754"/>
              <a:ext cx="4448196" cy="49452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MCU Layer (LPUART)</a:t>
              </a:r>
              <a:endParaRPr lang="ko-KR" altLang="en-US" dirty="0"/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0C7088D-B60D-CB24-1456-524F711A6809}"/>
                </a:ext>
              </a:extLst>
            </p:cNvPr>
            <p:cNvSpPr txBox="1"/>
            <p:nvPr/>
          </p:nvSpPr>
          <p:spPr>
            <a:xfrm>
              <a:off x="2587881" y="1952198"/>
              <a:ext cx="1085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S32K144</a:t>
              </a:r>
              <a:endParaRPr lang="ko-KR" altLang="en-US" dirty="0"/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FC5E481-23AF-7548-0F32-1BB58B5BFA01}"/>
                </a:ext>
              </a:extLst>
            </p:cNvPr>
            <p:cNvSpPr/>
            <p:nvPr/>
          </p:nvSpPr>
          <p:spPr>
            <a:xfrm>
              <a:off x="6978958" y="3870754"/>
              <a:ext cx="4448196" cy="494522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Communication (</a:t>
              </a:r>
              <a:r>
                <a:rPr lang="en-US" altLang="ko-KR" dirty="0" err="1"/>
                <a:t>PySerial</a:t>
              </a:r>
              <a:r>
                <a:rPr lang="en-US" altLang="ko-KR" dirty="0"/>
                <a:t>)</a:t>
              </a:r>
              <a:endParaRPr lang="ko-KR" altLang="en-US" dirty="0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14B258-00D0-B167-4539-A7BEFD1409AA}"/>
                </a:ext>
              </a:extLst>
            </p:cNvPr>
            <p:cNvSpPr txBox="1"/>
            <p:nvPr/>
          </p:nvSpPr>
          <p:spPr>
            <a:xfrm>
              <a:off x="5809250" y="4118015"/>
              <a:ext cx="7457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Serial</a:t>
              </a:r>
              <a:endParaRPr lang="ko-KR" altLang="en-US" dirty="0"/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36C8A27-3F42-5FE2-9556-B255B49C69EC}"/>
                </a:ext>
              </a:extLst>
            </p:cNvPr>
            <p:cNvSpPr/>
            <p:nvPr/>
          </p:nvSpPr>
          <p:spPr>
            <a:xfrm>
              <a:off x="6978958" y="3178461"/>
              <a:ext cx="4448196" cy="462000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/>
                <a:t>Dashboard (</a:t>
              </a:r>
              <a:r>
                <a:rPr lang="en-US" altLang="ko-KR" dirty="0" err="1"/>
                <a:t>PyQt</a:t>
              </a:r>
              <a:r>
                <a:rPr lang="en-US" altLang="ko-KR" dirty="0"/>
                <a:t>)</a:t>
              </a:r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95870201-9EF6-5D30-7551-9E8777A0951A}"/>
                </a:ext>
              </a:extLst>
            </p:cNvPr>
            <p:cNvCxnSpPr>
              <a:cxnSpLocks/>
              <a:stCxn id="8" idx="3"/>
              <a:endCxn id="17" idx="1"/>
            </p:cNvCxnSpPr>
            <p:nvPr/>
          </p:nvCxnSpPr>
          <p:spPr>
            <a:xfrm>
              <a:off x="5385261" y="4118015"/>
              <a:ext cx="1593697" cy="0"/>
            </a:xfrm>
            <a:prstGeom prst="straightConnector1">
              <a:avLst/>
            </a:prstGeom>
            <a:ln w="381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65D8FB6-8614-F333-D096-6807CC02CE14}"/>
                </a:ext>
              </a:extLst>
            </p:cNvPr>
            <p:cNvSpPr txBox="1"/>
            <p:nvPr/>
          </p:nvSpPr>
          <p:spPr>
            <a:xfrm>
              <a:off x="8758863" y="2532501"/>
              <a:ext cx="8883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/>
                <a:t>Python</a:t>
              </a:r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126126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그룹 24">
            <a:extLst>
              <a:ext uri="{FF2B5EF4-FFF2-40B4-BE49-F238E27FC236}">
                <a16:creationId xmlns:a16="http://schemas.microsoft.com/office/drawing/2014/main" id="{94F36DC7-93D4-B999-8BF5-CC89453DC679}"/>
              </a:ext>
            </a:extLst>
          </p:cNvPr>
          <p:cNvGrpSpPr/>
          <p:nvPr/>
        </p:nvGrpSpPr>
        <p:grpSpPr>
          <a:xfrm>
            <a:off x="684205" y="2046509"/>
            <a:ext cx="10823590" cy="2584271"/>
            <a:chOff x="764846" y="1952198"/>
            <a:chExt cx="10823590" cy="2584271"/>
          </a:xfrm>
        </p:grpSpPr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D1AE109-43DF-6A6E-DE50-2E5C2B371AC6}"/>
                </a:ext>
              </a:extLst>
            </p:cNvPr>
            <p:cNvSpPr/>
            <p:nvPr/>
          </p:nvSpPr>
          <p:spPr>
            <a:xfrm>
              <a:off x="764846" y="2321530"/>
              <a:ext cx="4770760" cy="2214939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3" name="직사각형 22">
              <a:extLst>
                <a:ext uri="{FF2B5EF4-FFF2-40B4-BE49-F238E27FC236}">
                  <a16:creationId xmlns:a16="http://schemas.microsoft.com/office/drawing/2014/main" id="{5D306E92-546B-7E02-D685-B9C742DD5FBF}"/>
                </a:ext>
              </a:extLst>
            </p:cNvPr>
            <p:cNvSpPr/>
            <p:nvPr/>
          </p:nvSpPr>
          <p:spPr>
            <a:xfrm>
              <a:off x="6817676" y="2981026"/>
              <a:ext cx="4770760" cy="1535903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  <a:ln w="38100">
              <a:solidFill>
                <a:schemeClr val="accent2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9A62A832-04A7-4C41-2542-67211B078777}"/>
                </a:ext>
              </a:extLst>
            </p:cNvPr>
            <p:cNvSpPr/>
            <p:nvPr/>
          </p:nvSpPr>
          <p:spPr>
            <a:xfrm>
              <a:off x="943216" y="2486167"/>
              <a:ext cx="1705675" cy="46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SWM_UART</a:t>
              </a:r>
            </a:p>
          </p:txBody>
        </p:sp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3C525370-DCB3-EC95-E8D5-791C51DA4212}"/>
                </a:ext>
              </a:extLst>
            </p:cNvPr>
            <p:cNvSpPr/>
            <p:nvPr/>
          </p:nvSpPr>
          <p:spPr>
            <a:xfrm>
              <a:off x="937065" y="3178460"/>
              <a:ext cx="4448196" cy="46200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 w="38100">
              <a:solidFill>
                <a:schemeClr val="accent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LPIT0 CH0 ISR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" name="직사각형 2">
              <a:extLst>
                <a:ext uri="{FF2B5EF4-FFF2-40B4-BE49-F238E27FC236}">
                  <a16:creationId xmlns:a16="http://schemas.microsoft.com/office/drawing/2014/main" id="{656A808C-098F-EB33-40B3-0B4FF1250EF6}"/>
                </a:ext>
              </a:extLst>
            </p:cNvPr>
            <p:cNvSpPr/>
            <p:nvPr/>
          </p:nvSpPr>
          <p:spPr>
            <a:xfrm>
              <a:off x="3673435" y="2486167"/>
              <a:ext cx="1705675" cy="46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Memory</a:t>
              </a:r>
            </a:p>
          </p:txBody>
        </p:sp>
        <p:cxnSp>
          <p:nvCxnSpPr>
            <p:cNvPr id="6" name="직선 화살표 연결선 5">
              <a:extLst>
                <a:ext uri="{FF2B5EF4-FFF2-40B4-BE49-F238E27FC236}">
                  <a16:creationId xmlns:a16="http://schemas.microsoft.com/office/drawing/2014/main" id="{5257DDE2-2BB1-4441-1FC9-9316A343D90B}"/>
                </a:ext>
              </a:extLst>
            </p:cNvPr>
            <p:cNvCxnSpPr>
              <a:cxnSpLocks/>
              <a:stCxn id="5" idx="3"/>
              <a:endCxn id="3" idx="1"/>
            </p:cNvCxnSpPr>
            <p:nvPr/>
          </p:nvCxnSpPr>
          <p:spPr>
            <a:xfrm>
              <a:off x="2648891" y="2717167"/>
              <a:ext cx="1024544" cy="0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7B41AF9F-8FC3-1A38-36CE-51DDC2EE3816}"/>
                </a:ext>
              </a:extLst>
            </p:cNvPr>
            <p:cNvSpPr/>
            <p:nvPr/>
          </p:nvSpPr>
          <p:spPr>
            <a:xfrm>
              <a:off x="937065" y="3870754"/>
              <a:ext cx="4448196" cy="494522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MCU Layer (LPUART)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C0C7088D-B60D-CB24-1456-524F711A6809}"/>
                </a:ext>
              </a:extLst>
            </p:cNvPr>
            <p:cNvSpPr txBox="1"/>
            <p:nvPr/>
          </p:nvSpPr>
          <p:spPr>
            <a:xfrm>
              <a:off x="2587881" y="1952198"/>
              <a:ext cx="108555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S32K144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17" name="직사각형 16">
              <a:extLst>
                <a:ext uri="{FF2B5EF4-FFF2-40B4-BE49-F238E27FC236}">
                  <a16:creationId xmlns:a16="http://schemas.microsoft.com/office/drawing/2014/main" id="{AFC5E481-23AF-7548-0F32-1BB58B5BFA01}"/>
                </a:ext>
              </a:extLst>
            </p:cNvPr>
            <p:cNvSpPr/>
            <p:nvPr/>
          </p:nvSpPr>
          <p:spPr>
            <a:xfrm>
              <a:off x="6978958" y="3870754"/>
              <a:ext cx="4448196" cy="494522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  <a:ln w="38100">
              <a:solidFill>
                <a:schemeClr val="accent4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Communication (</a:t>
              </a:r>
              <a:r>
                <a:rPr lang="en-US" altLang="ko-KR" dirty="0" err="1">
                  <a:solidFill>
                    <a:schemeClr val="bg1"/>
                  </a:solidFill>
                </a:rPr>
                <a:t>PySerial</a:t>
              </a:r>
              <a:r>
                <a:rPr lang="en-US" altLang="ko-KR" dirty="0">
                  <a:solidFill>
                    <a:schemeClr val="bg1"/>
                  </a:solidFill>
                </a:rPr>
                <a:t>)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3114B258-00D0-B167-4539-A7BEFD1409AA}"/>
                </a:ext>
              </a:extLst>
            </p:cNvPr>
            <p:cNvSpPr txBox="1"/>
            <p:nvPr/>
          </p:nvSpPr>
          <p:spPr>
            <a:xfrm>
              <a:off x="5809250" y="4118015"/>
              <a:ext cx="7457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Serial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22" name="직사각형 21">
              <a:extLst>
                <a:ext uri="{FF2B5EF4-FFF2-40B4-BE49-F238E27FC236}">
                  <a16:creationId xmlns:a16="http://schemas.microsoft.com/office/drawing/2014/main" id="{836C8A27-3F42-5FE2-9556-B255B49C69EC}"/>
                </a:ext>
              </a:extLst>
            </p:cNvPr>
            <p:cNvSpPr/>
            <p:nvPr/>
          </p:nvSpPr>
          <p:spPr>
            <a:xfrm>
              <a:off x="6978958" y="3178461"/>
              <a:ext cx="4448196" cy="462000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 w="38100">
              <a:solidFill>
                <a:schemeClr val="accent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dirty="0">
                  <a:solidFill>
                    <a:schemeClr val="bg1"/>
                  </a:solidFill>
                </a:rPr>
                <a:t>Dashboard (</a:t>
              </a:r>
              <a:r>
                <a:rPr lang="en-US" altLang="ko-KR" dirty="0" err="1">
                  <a:solidFill>
                    <a:schemeClr val="bg1"/>
                  </a:solidFill>
                </a:rPr>
                <a:t>PyQt</a:t>
              </a:r>
              <a:r>
                <a:rPr lang="en-US" altLang="ko-KR" dirty="0">
                  <a:solidFill>
                    <a:schemeClr val="bg1"/>
                  </a:solidFill>
                </a:rPr>
                <a:t>)</a:t>
              </a:r>
            </a:p>
          </p:txBody>
        </p:sp>
        <p:cxnSp>
          <p:nvCxnSpPr>
            <p:cNvPr id="14" name="직선 화살표 연결선 13">
              <a:extLst>
                <a:ext uri="{FF2B5EF4-FFF2-40B4-BE49-F238E27FC236}">
                  <a16:creationId xmlns:a16="http://schemas.microsoft.com/office/drawing/2014/main" id="{95870201-9EF6-5D30-7551-9E8777A0951A}"/>
                </a:ext>
              </a:extLst>
            </p:cNvPr>
            <p:cNvCxnSpPr>
              <a:cxnSpLocks/>
              <a:stCxn id="8" idx="3"/>
              <a:endCxn id="17" idx="1"/>
            </p:cNvCxnSpPr>
            <p:nvPr/>
          </p:nvCxnSpPr>
          <p:spPr>
            <a:xfrm>
              <a:off x="5385261" y="4118015"/>
              <a:ext cx="1593697" cy="0"/>
            </a:xfrm>
            <a:prstGeom prst="straightConnector1">
              <a:avLst/>
            </a:prstGeom>
            <a:ln w="38100">
              <a:solidFill>
                <a:schemeClr val="bg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165D8FB6-8614-F333-D096-6807CC02CE14}"/>
                </a:ext>
              </a:extLst>
            </p:cNvPr>
            <p:cNvSpPr txBox="1"/>
            <p:nvPr/>
          </p:nvSpPr>
          <p:spPr>
            <a:xfrm>
              <a:off x="8758863" y="2532501"/>
              <a:ext cx="8883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dirty="0">
                  <a:solidFill>
                    <a:schemeClr val="bg1"/>
                  </a:solidFill>
                </a:rPr>
                <a:t>Python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627162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>
            <a:extLst>
              <a:ext uri="{FF2B5EF4-FFF2-40B4-BE49-F238E27FC236}">
                <a16:creationId xmlns:a16="http://schemas.microsoft.com/office/drawing/2014/main" id="{04D71B5F-5268-878F-F5B9-F0E8700A1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SWM Layer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9CC80E-ED65-152A-7ACC-4B6398A09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제어기의 </a:t>
            </a:r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개별 기능</a:t>
            </a:r>
            <a:r>
              <a:rPr lang="ko-KR" altLang="en-US" dirty="0"/>
              <a:t>을 </a:t>
            </a:r>
            <a:r>
              <a:rPr lang="en-US" altLang="ko-KR" dirty="0"/>
              <a:t>Software Module</a:t>
            </a:r>
            <a:r>
              <a:rPr lang="ko-KR" altLang="en-US" dirty="0"/>
              <a:t>로 정의한 계층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프로그램의 구조와 </a:t>
            </a:r>
            <a:r>
              <a:rPr lang="en-US" altLang="ko-KR" dirty="0"/>
              <a:t>Call Stack </a:t>
            </a:r>
            <a:r>
              <a:rPr lang="ko-KR" altLang="en-US" dirty="0"/>
              <a:t>단순화를 위해 각 모듈 간의 계층 구조는 정의하지 않음</a:t>
            </a:r>
            <a:r>
              <a:rPr lang="en-US" altLang="ko-KR" dirty="0"/>
              <a:t>.</a:t>
            </a:r>
            <a:br>
              <a:rPr lang="en-US" altLang="ko-KR" dirty="0"/>
            </a:br>
            <a:r>
              <a:rPr lang="ko-KR" altLang="en-US" dirty="0"/>
              <a:t>즉</a:t>
            </a:r>
            <a:r>
              <a:rPr lang="en-US" altLang="ko-KR" dirty="0"/>
              <a:t>, </a:t>
            </a:r>
            <a:r>
              <a:rPr lang="ko-KR" altLang="en-US" dirty="0"/>
              <a:t>모든 모듈은 동일한 계층에 위치함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각 모듈들은 </a:t>
            </a:r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단일 메모리 영역 </a:t>
            </a:r>
            <a:r>
              <a:rPr lang="en-US" altLang="ko-KR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(Data </a:t>
            </a:r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및 </a:t>
            </a:r>
            <a:r>
              <a:rPr lang="en-US" altLang="ko-KR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BSS</a:t>
            </a:r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영역</a:t>
            </a:r>
            <a:r>
              <a:rPr lang="en-US" altLang="ko-KR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)</a:t>
            </a:r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을 공유</a:t>
            </a:r>
            <a:br>
              <a:rPr lang="en-US" altLang="ko-KR" dirty="0"/>
            </a:br>
            <a:r>
              <a:rPr lang="ko-KR" altLang="en-US" dirty="0"/>
              <a:t>공유 메모리 영역을 통해 모듈 간 데이터 및 제어 신호 전송</a:t>
            </a:r>
          </a:p>
        </p:txBody>
      </p:sp>
    </p:spTree>
    <p:extLst>
      <p:ext uri="{BB962C8B-B14F-4D97-AF65-F5344CB8AC3E}">
        <p14:creationId xmlns:p14="http://schemas.microsoft.com/office/powerpoint/2010/main" val="13529395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3715DF-3918-A40A-EC6C-94587F44C4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Runtime</a:t>
            </a:r>
            <a:r>
              <a:rPr lang="ko-KR" altLang="en-US" dirty="0"/>
              <a:t> </a:t>
            </a:r>
            <a:r>
              <a:rPr lang="en-US" altLang="ko-KR" dirty="0"/>
              <a:t>Layer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D29C20F-0C8F-6983-DE2F-34E3034DD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626136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소프트웨어 모듈이 호출</a:t>
            </a:r>
            <a:r>
              <a:rPr lang="ko-KR" altLang="en-US" dirty="0"/>
              <a:t>되는 계층</a:t>
            </a:r>
            <a:endParaRPr lang="en-US" altLang="ko-KR" dirty="0"/>
          </a:p>
          <a:p>
            <a:r>
              <a:rPr lang="ko-KR" altLang="en-US" dirty="0"/>
              <a:t>소프트웨어 모듈이 실행되는 시점을 결정함</a:t>
            </a:r>
            <a:endParaRPr lang="en-US" altLang="ko-KR" dirty="0"/>
          </a:p>
          <a:p>
            <a:r>
              <a:rPr lang="ko-KR" altLang="en-US" dirty="0"/>
              <a:t>함수의 실행 시점 및 트리거 조건에 따라 </a:t>
            </a:r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4</a:t>
            </a:r>
            <a:r>
              <a:rPr lang="ko-KR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개의 영역으로 구분</a:t>
            </a:r>
            <a:endParaRPr lang="en-US" altLang="ko-KR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  <a:p>
            <a:pPr lvl="1"/>
            <a:endParaRPr lang="en-US" altLang="ko-KR" dirty="0"/>
          </a:p>
          <a:p>
            <a:pPr lvl="1"/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main: </a:t>
            </a:r>
            <a:r>
              <a:rPr lang="ko-KR" altLang="en-US" dirty="0"/>
              <a:t>트리거 조건이 따로 없어 항상 실행되는 모듈</a:t>
            </a:r>
            <a:endParaRPr lang="en-US" altLang="ko-KR" dirty="0"/>
          </a:p>
          <a:p>
            <a:pPr lvl="1"/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LPIT</a:t>
            </a:r>
            <a:r>
              <a:rPr lang="ko-KR" altLang="en-US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 </a:t>
            </a:r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ISR: </a:t>
            </a:r>
            <a:r>
              <a:rPr lang="ko-KR" altLang="en-US" dirty="0"/>
              <a:t>일정 시간마다 실행되어야 하는 모듈</a:t>
            </a:r>
            <a:br>
              <a:rPr lang="en-US" altLang="ko-KR" dirty="0"/>
            </a:br>
            <a:r>
              <a:rPr lang="ko-KR" altLang="en-US" dirty="0"/>
              <a:t>실행 주기에 따라 </a:t>
            </a:r>
            <a:r>
              <a:rPr lang="en-US" altLang="ko-KR" dirty="0"/>
              <a:t>10μs, 100ms</a:t>
            </a:r>
            <a:r>
              <a:rPr lang="ko-KR" altLang="en-US" dirty="0"/>
              <a:t> </a:t>
            </a:r>
            <a:r>
              <a:rPr lang="en-US" altLang="ko-KR" dirty="0"/>
              <a:t>ISR</a:t>
            </a:r>
            <a:r>
              <a:rPr lang="ko-KR" altLang="en-US" dirty="0"/>
              <a:t>로 구분</a:t>
            </a:r>
            <a:endParaRPr lang="en-US" altLang="ko-KR" dirty="0"/>
          </a:p>
          <a:p>
            <a:pPr lvl="1"/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PORT ISR: </a:t>
            </a:r>
            <a:r>
              <a:rPr lang="ko-KR" altLang="en-US" dirty="0"/>
              <a:t>사용자 입력에 반응하여 실행되어야 하는 모듈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각 </a:t>
            </a:r>
            <a:r>
              <a:rPr lang="en-US" altLang="ko-KR" dirty="0"/>
              <a:t>Runtime </a:t>
            </a:r>
            <a:r>
              <a:rPr lang="ko-KR" altLang="en-US" dirty="0"/>
              <a:t>함수 내에서 </a:t>
            </a:r>
            <a:r>
              <a:rPr lang="en-US" altLang="ko-KR" dirty="0"/>
              <a:t>SWM </a:t>
            </a:r>
            <a:r>
              <a:rPr lang="ko-KR" altLang="en-US" dirty="0"/>
              <a:t>함수를 호출하는 방식으로 </a:t>
            </a:r>
            <a:r>
              <a:rPr lang="en-US" altLang="ko-KR" dirty="0"/>
              <a:t>SWM</a:t>
            </a:r>
            <a:r>
              <a:rPr lang="ko-KR" altLang="en-US" dirty="0"/>
              <a:t>을 실행함</a:t>
            </a:r>
            <a:r>
              <a:rPr lang="en-US" altLang="ko-KR" dirty="0"/>
              <a:t>.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37417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E5DA032-EED3-A04A-35C0-E9DF51FCAB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189"/>
            <a:ext cx="10515600" cy="1325563"/>
          </a:xfrm>
        </p:spPr>
        <p:txBody>
          <a:bodyPr/>
          <a:lstStyle/>
          <a:p>
            <a:r>
              <a:rPr lang="en-US" altLang="ko-KR" dirty="0"/>
              <a:t> MCU Layer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B41BDD6-F468-EBA7-7E85-6A9546962F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2396"/>
            <a:ext cx="10515600" cy="4351338"/>
          </a:xfrm>
        </p:spPr>
        <p:txBody>
          <a:bodyPr/>
          <a:lstStyle/>
          <a:p>
            <a:r>
              <a:rPr lang="ko-KR" altLang="en-US" dirty="0"/>
              <a:t>소스 코드 </a:t>
            </a:r>
            <a:r>
              <a:rPr lang="ko-KR" altLang="en-US" dirty="0">
                <a:solidFill>
                  <a:schemeClr val="accent4"/>
                </a:solidFill>
              </a:rPr>
              <a:t>컴파일 및 실제</a:t>
            </a:r>
            <a:r>
              <a:rPr lang="en-US" altLang="ko-KR" dirty="0">
                <a:solidFill>
                  <a:schemeClr val="accent4"/>
                </a:solidFill>
              </a:rPr>
              <a:t> </a:t>
            </a:r>
            <a:r>
              <a:rPr lang="ko-KR" altLang="en-US" dirty="0">
                <a:solidFill>
                  <a:schemeClr val="accent4"/>
                </a:solidFill>
              </a:rPr>
              <a:t>실행</a:t>
            </a:r>
            <a:r>
              <a:rPr lang="ko-KR" altLang="en-US" dirty="0"/>
              <a:t>을 담당하는 계층</a:t>
            </a:r>
            <a:endParaRPr lang="en-US" altLang="ko-KR" dirty="0"/>
          </a:p>
          <a:p>
            <a:r>
              <a:rPr lang="en-US" altLang="ko-KR" dirty="0"/>
              <a:t>SWM</a:t>
            </a:r>
            <a:r>
              <a:rPr lang="ko-KR" altLang="en-US" dirty="0"/>
              <a:t>에서 사용할 </a:t>
            </a:r>
            <a:r>
              <a:rPr lang="ko-KR" altLang="en-US" dirty="0">
                <a:solidFill>
                  <a:schemeClr val="accent4"/>
                </a:solidFill>
              </a:rPr>
              <a:t>레지스터 설정 코드</a:t>
            </a:r>
            <a:r>
              <a:rPr lang="ko-KR" altLang="en-US" dirty="0"/>
              <a:t>와 </a:t>
            </a:r>
            <a:r>
              <a:rPr lang="en-US" altLang="ko-KR" dirty="0"/>
              <a:t>Data memory</a:t>
            </a:r>
            <a:r>
              <a:rPr lang="ko-KR" altLang="en-US" dirty="0"/>
              <a:t>에 저장될 변수의 </a:t>
            </a:r>
            <a:r>
              <a:rPr lang="ko-KR" altLang="en-US" dirty="0">
                <a:solidFill>
                  <a:schemeClr val="accent4"/>
                </a:solidFill>
              </a:rPr>
              <a:t>데이터 타입</a:t>
            </a:r>
            <a:r>
              <a:rPr lang="ko-KR" altLang="en-US" dirty="0"/>
              <a:t>을 정의함</a:t>
            </a:r>
            <a:endParaRPr lang="en-US" altLang="ko-KR" dirty="0"/>
          </a:p>
          <a:p>
            <a:r>
              <a:rPr lang="ko-KR" altLang="en-US" dirty="0"/>
              <a:t>사전 정의된 레지스터 설정 명령을 </a:t>
            </a:r>
            <a:r>
              <a:rPr lang="ko-KR" altLang="en-US" dirty="0" err="1"/>
              <a:t>전처리</a:t>
            </a:r>
            <a:r>
              <a:rPr lang="ko-KR" altLang="en-US" dirty="0"/>
              <a:t> 단계에서 실제 코드로 변환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F85C49B9-ED3E-0AEB-F624-946632506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9140" y="3431588"/>
            <a:ext cx="4953203" cy="320124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194F6A1-9CA3-6724-4DE5-852D58713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73283" y="3431587"/>
            <a:ext cx="4619152" cy="320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4517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9F2EE84-3435-2D4F-8D28-B3B6D161A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51492"/>
            <a:ext cx="10515600" cy="2032204"/>
          </a:xfrm>
        </p:spPr>
        <p:txBody>
          <a:bodyPr/>
          <a:lstStyle/>
          <a:p>
            <a:r>
              <a:rPr lang="en-US" altLang="ko-KR" dirty="0"/>
              <a:t>Implementation</a:t>
            </a:r>
            <a:endParaRPr lang="ko-KR" alt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8C256C3-B302-ED1C-016F-9526DF851901}"/>
              </a:ext>
            </a:extLst>
          </p:cNvPr>
          <p:cNvSpPr txBox="1"/>
          <p:nvPr/>
        </p:nvSpPr>
        <p:spPr>
          <a:xfrm>
            <a:off x="4418297" y="3852863"/>
            <a:ext cx="3355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구현</a:t>
            </a:r>
            <a:r>
              <a:rPr lang="en-US" altLang="ko-KR" sz="2400" dirty="0">
                <a:latin typeface="+mn-ea"/>
              </a:rPr>
              <a:t>: </a:t>
            </a:r>
            <a:r>
              <a:rPr lang="ko-KR" altLang="en-US" sz="2400" dirty="0">
                <a:latin typeface="+mn-ea"/>
              </a:rPr>
              <a:t>개별 기능에 대한 개발</a:t>
            </a:r>
          </a:p>
        </p:txBody>
      </p:sp>
    </p:spTree>
    <p:extLst>
      <p:ext uri="{BB962C8B-B14F-4D97-AF65-F5344CB8AC3E}">
        <p14:creationId xmlns:p14="http://schemas.microsoft.com/office/powerpoint/2010/main" val="760413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8488C7F-C9F7-06A7-FC91-751220733C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Implementation (</a:t>
            </a:r>
            <a:r>
              <a:rPr lang="ko-KR" altLang="en-US" dirty="0"/>
              <a:t>구현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7081BD3-3BE2-CCCF-D6F0-064431234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825625"/>
            <a:ext cx="9568542" cy="4351338"/>
          </a:xfrm>
        </p:spPr>
        <p:txBody>
          <a:bodyPr/>
          <a:lstStyle/>
          <a:p>
            <a:r>
              <a:rPr lang="ko-KR" altLang="en-US" dirty="0"/>
              <a:t>개별 모듈의 동작은 소프트웨어 모듈 함수 내부에 구현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EDD64DB-7BF5-8F00-B097-F66530AE99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5966" y="2748105"/>
            <a:ext cx="4606835" cy="3199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206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31EED8A-F501-9D5E-A480-993D407B6E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Agenda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367305D-1B3F-C963-6B03-542201205B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latin typeface="+mn-lt"/>
              </a:rPr>
              <a:t>개발 과정</a:t>
            </a:r>
            <a:endParaRPr lang="en-US" altLang="ko-KR" dirty="0">
              <a:latin typeface="+mn-lt"/>
            </a:endParaRPr>
          </a:p>
          <a:p>
            <a:r>
              <a:rPr lang="ko-KR" altLang="en-US" dirty="0"/>
              <a:t>프로젝트 구조</a:t>
            </a:r>
            <a:endParaRPr lang="en-US" altLang="ko-KR" dirty="0">
              <a:latin typeface="+mn-lt"/>
            </a:endParaRPr>
          </a:p>
          <a:p>
            <a:pPr lvl="1"/>
            <a:r>
              <a:rPr lang="en-US" altLang="ko-KR" dirty="0">
                <a:latin typeface="+mn-lt"/>
              </a:rPr>
              <a:t>Abstraction</a:t>
            </a:r>
          </a:p>
          <a:p>
            <a:pPr lvl="1"/>
            <a:r>
              <a:rPr lang="en-US" altLang="ko-KR" dirty="0">
                <a:latin typeface="+mn-lt"/>
              </a:rPr>
              <a:t>Standardization</a:t>
            </a:r>
          </a:p>
          <a:p>
            <a:pPr lvl="1"/>
            <a:r>
              <a:rPr lang="en-US" altLang="ko-KR" dirty="0">
                <a:latin typeface="+mn-lt"/>
              </a:rPr>
              <a:t>Implementation</a:t>
            </a:r>
          </a:p>
          <a:p>
            <a:pPr lvl="1"/>
            <a:r>
              <a:rPr lang="en-US" altLang="ko-KR" dirty="0">
                <a:latin typeface="+mn-lt"/>
              </a:rPr>
              <a:t>Integration</a:t>
            </a:r>
          </a:p>
          <a:p>
            <a:r>
              <a:rPr lang="ko-KR" altLang="en-US" dirty="0">
                <a:latin typeface="+mn-lt"/>
              </a:rPr>
              <a:t>논의사항 및 개선점</a:t>
            </a:r>
            <a:endParaRPr lang="en-US" altLang="ko-KR" dirty="0">
              <a:latin typeface="+mn-lt"/>
            </a:endParaRPr>
          </a:p>
          <a:p>
            <a:r>
              <a:rPr lang="ko-KR" altLang="en-US" dirty="0">
                <a:latin typeface="+mn-lt"/>
              </a:rPr>
              <a:t>프로젝트 시연</a:t>
            </a:r>
            <a:endParaRPr lang="en-US" altLang="ko-KR" dirty="0">
              <a:latin typeface="+mn-lt"/>
            </a:endParaRPr>
          </a:p>
          <a:p>
            <a:r>
              <a:rPr lang="en-US" altLang="ko-KR" dirty="0">
                <a:latin typeface="+mn-lt"/>
              </a:rPr>
              <a:t>Q &amp; A</a:t>
            </a:r>
            <a:endParaRPr lang="ko-KR" alt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1415604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4F44F3-408E-01D0-200B-294ADA688E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SWM_Blinker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E0A6F5-A35A-3286-ED61-4A81DCD923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3406" y="1806405"/>
            <a:ext cx="6385559" cy="4351338"/>
          </a:xfrm>
        </p:spPr>
        <p:txBody>
          <a:bodyPr/>
          <a:lstStyle/>
          <a:p>
            <a:r>
              <a:rPr lang="ko-KR" altLang="en-US" dirty="0" err="1"/>
              <a:t>방향지시등</a:t>
            </a:r>
            <a:r>
              <a:rPr lang="ko-KR" altLang="en-US" dirty="0"/>
              <a:t> 제어 신호 생성을 담당</a:t>
            </a:r>
            <a:endParaRPr lang="en-US" altLang="ko-KR" dirty="0"/>
          </a:p>
          <a:p>
            <a:r>
              <a:rPr lang="ko-KR" altLang="en-US" dirty="0"/>
              <a:t>버튼 입력에 따라 </a:t>
            </a:r>
            <a:r>
              <a:rPr lang="en-US" altLang="ko-KR" dirty="0"/>
              <a:t>0.5</a:t>
            </a:r>
            <a:r>
              <a:rPr lang="ko-KR" altLang="en-US" dirty="0"/>
              <a:t>초마다 </a:t>
            </a:r>
            <a:r>
              <a:rPr lang="ko-KR" altLang="en-US" dirty="0" err="1"/>
              <a:t>방향지시등을</a:t>
            </a:r>
            <a:br>
              <a:rPr lang="en-US" altLang="ko-KR" dirty="0"/>
            </a:br>
            <a:r>
              <a:rPr lang="ko-KR" altLang="en-US" dirty="0" err="1"/>
              <a:t>점멸시키는</a:t>
            </a:r>
            <a:r>
              <a:rPr lang="ko-KR" altLang="en-US" dirty="0"/>
              <a:t> 제어 신호 생성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3960036-B03A-AA34-18FB-63E124627F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776" y="1741659"/>
            <a:ext cx="3751807" cy="4480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08515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A4DCD9-93C3-A9BC-6C4C-06A2F3609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SWM_Lamp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D1C6F2-43D0-934A-DDCA-4791C7E975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1700" y="1867397"/>
            <a:ext cx="2681692" cy="4351338"/>
          </a:xfrm>
        </p:spPr>
        <p:txBody>
          <a:bodyPr/>
          <a:lstStyle/>
          <a:p>
            <a:r>
              <a:rPr lang="ko-KR" altLang="en-US" dirty="0"/>
              <a:t>전조등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 err="1"/>
              <a:t>방향지시등</a:t>
            </a:r>
            <a:r>
              <a:rPr lang="en-US" altLang="ko-KR" dirty="0"/>
              <a:t>,</a:t>
            </a:r>
            <a:br>
              <a:rPr lang="en-US" altLang="ko-KR" dirty="0"/>
            </a:br>
            <a:r>
              <a:rPr lang="ko-KR" altLang="en-US" dirty="0" err="1"/>
              <a:t>후미등</a:t>
            </a:r>
            <a:r>
              <a:rPr lang="ko-KR" altLang="en-US" dirty="0"/>
              <a:t> 제어 담당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전조등 자동 모드</a:t>
            </a:r>
            <a:r>
              <a:rPr lang="en-US" altLang="ko-KR" dirty="0"/>
              <a:t> </a:t>
            </a:r>
            <a:r>
              <a:rPr lang="ko-KR" altLang="en-US" dirty="0"/>
              <a:t>제어 코드 포함</a:t>
            </a:r>
            <a:endParaRPr lang="en-US" altLang="ko-KR" dirty="0"/>
          </a:p>
          <a:p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A01814AA-8CD0-4C75-3D61-04811BD0B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7515" y="1695042"/>
            <a:ext cx="3281047" cy="469718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561F250-83A1-584D-F0D2-78382E1FCB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18562" y="1695042"/>
            <a:ext cx="2931295" cy="469718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2C3F6892-6784-1ADD-7DF3-AF999C90C3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9857" y="1695042"/>
            <a:ext cx="2306911" cy="469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491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9857A9-4352-7DB8-8A93-7017500069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SWM_Alarm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9B432E-E741-0AF0-D84C-1D1987E6A0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31772" y="1825625"/>
            <a:ext cx="7797100" cy="4351338"/>
          </a:xfrm>
        </p:spPr>
        <p:txBody>
          <a:bodyPr/>
          <a:lstStyle/>
          <a:p>
            <a:r>
              <a:rPr lang="ko-KR" altLang="en-US" dirty="0" err="1"/>
              <a:t>버저</a:t>
            </a:r>
            <a:r>
              <a:rPr lang="ko-KR" altLang="en-US" dirty="0"/>
              <a:t> 제어 담당</a:t>
            </a:r>
            <a:endParaRPr lang="en-US" altLang="ko-KR" dirty="0"/>
          </a:p>
          <a:p>
            <a:r>
              <a:rPr lang="en-US" altLang="ko-KR" dirty="0"/>
              <a:t>Sensor </a:t>
            </a:r>
            <a:r>
              <a:rPr lang="ko-KR" altLang="en-US" dirty="0"/>
              <a:t>모듈이 읽어온 값을 바탕으로</a:t>
            </a:r>
            <a:br>
              <a:rPr lang="en-US" altLang="ko-KR" dirty="0"/>
            </a:br>
            <a:r>
              <a:rPr lang="ko-KR" altLang="en-US" dirty="0"/>
              <a:t>후진 시에는 후방 근접 경고</a:t>
            </a:r>
            <a:r>
              <a:rPr lang="en-US" altLang="ko-KR" dirty="0"/>
              <a:t>, </a:t>
            </a:r>
            <a:r>
              <a:rPr lang="ko-KR" altLang="en-US" dirty="0"/>
              <a:t>주행 시에는 전방 근접 경고로 작동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1834EF9-3B70-5236-9E7F-A8D9DF02DC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9011" y="1580605"/>
            <a:ext cx="2337591" cy="4985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8780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11149E9-86A6-A8DA-DE75-64D7C6E417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SWM_UART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1C1D8C-D3D0-A926-EE05-53FF93FAC5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219407"/>
            <a:ext cx="10515600" cy="1957556"/>
          </a:xfrm>
        </p:spPr>
        <p:txBody>
          <a:bodyPr/>
          <a:lstStyle/>
          <a:p>
            <a:r>
              <a:rPr lang="en-US" altLang="ko-KR" dirty="0"/>
              <a:t>UART </a:t>
            </a:r>
            <a:r>
              <a:rPr lang="ko-KR" altLang="en-US" dirty="0"/>
              <a:t>전송 신호 생성 및 통신 담당</a:t>
            </a:r>
            <a:endParaRPr lang="en-US" altLang="ko-KR" dirty="0"/>
          </a:p>
          <a:p>
            <a:r>
              <a:rPr lang="en-US" altLang="ko-KR" dirty="0"/>
              <a:t>UART </a:t>
            </a:r>
            <a:r>
              <a:rPr lang="ko-KR" altLang="en-US" dirty="0"/>
              <a:t>전송 신호는 </a:t>
            </a:r>
            <a:r>
              <a:rPr lang="en-US" altLang="ko-KR" dirty="0"/>
              <a:t>4</a:t>
            </a:r>
            <a:r>
              <a:rPr lang="ko-KR" altLang="en-US" dirty="0"/>
              <a:t>바이트 </a:t>
            </a:r>
            <a:r>
              <a:rPr lang="en-US" altLang="ko-KR" dirty="0"/>
              <a:t>(32</a:t>
            </a:r>
            <a:r>
              <a:rPr lang="ko-KR" altLang="en-US" dirty="0"/>
              <a:t>비트</a:t>
            </a:r>
            <a:r>
              <a:rPr lang="en-US" altLang="ko-KR" dirty="0"/>
              <a:t>)</a:t>
            </a:r>
            <a:r>
              <a:rPr lang="ko-KR" altLang="en-US" dirty="0"/>
              <a:t>로</a:t>
            </a:r>
            <a:r>
              <a:rPr lang="en-US" altLang="ko-KR" dirty="0"/>
              <a:t> </a:t>
            </a:r>
            <a:r>
              <a:rPr lang="ko-KR" altLang="en-US" dirty="0"/>
              <a:t>구성되어</a:t>
            </a:r>
            <a:br>
              <a:rPr lang="en-US" altLang="ko-KR" dirty="0"/>
            </a:br>
            <a:r>
              <a:rPr lang="ko-KR" altLang="en-US" dirty="0"/>
              <a:t>계기판 구동에 필요한 정보 </a:t>
            </a:r>
            <a:r>
              <a:rPr lang="en-US" altLang="ko-KR" dirty="0"/>
              <a:t>(</a:t>
            </a:r>
            <a:r>
              <a:rPr lang="ko-KR" altLang="en-US" dirty="0"/>
              <a:t>속도</a:t>
            </a:r>
            <a:r>
              <a:rPr lang="en-US" altLang="ko-KR" dirty="0"/>
              <a:t>, </a:t>
            </a:r>
            <a:r>
              <a:rPr lang="ko-KR" altLang="en-US" dirty="0"/>
              <a:t>전조등</a:t>
            </a:r>
            <a:r>
              <a:rPr lang="en-US" altLang="ko-KR" dirty="0"/>
              <a:t>, </a:t>
            </a:r>
            <a:r>
              <a:rPr lang="ko-KR" altLang="en-US" dirty="0" err="1"/>
              <a:t>방향지시등</a:t>
            </a:r>
            <a:r>
              <a:rPr lang="en-US" altLang="ko-KR" dirty="0"/>
              <a:t>, </a:t>
            </a:r>
            <a:r>
              <a:rPr lang="ko-KR" altLang="en-US" dirty="0"/>
              <a:t>전방 근접 경고</a:t>
            </a:r>
            <a:r>
              <a:rPr lang="en-US" altLang="ko-KR" dirty="0"/>
              <a:t>) </a:t>
            </a:r>
            <a:r>
              <a:rPr lang="ko-KR" altLang="en-US" dirty="0"/>
              <a:t>전송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C7599CF-D9BA-54E5-0587-92D1C0B4B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6254006" cy="22588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88873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7E1411-D772-DACA-EEA4-C43045B0EB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SWM_Sensor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76D4F19-9C09-2FF1-68F1-173DA31CB35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96298" y="1825625"/>
            <a:ext cx="5057502" cy="4351338"/>
          </a:xfrm>
        </p:spPr>
        <p:txBody>
          <a:bodyPr/>
          <a:lstStyle/>
          <a:p>
            <a:r>
              <a:rPr lang="ko-KR" altLang="en-US" dirty="0"/>
              <a:t>초음파 센서 구동 담당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9ED7EE1-54B8-6BA4-EE74-E97177F3BD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25625"/>
            <a:ext cx="5144589" cy="4403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9195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959D43-89FC-C620-73B0-A37FF8B378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SWM_Throttle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12764F0-6A10-3B2E-2020-96B8EEDFB2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97208" y="1825625"/>
            <a:ext cx="3956591" cy="4351338"/>
          </a:xfrm>
        </p:spPr>
        <p:txBody>
          <a:bodyPr/>
          <a:lstStyle/>
          <a:p>
            <a:r>
              <a:rPr lang="ko-KR" altLang="en-US" dirty="0"/>
              <a:t>가변저항 값 읽기 및</a:t>
            </a:r>
            <a:br>
              <a:rPr lang="en-US" altLang="ko-KR" dirty="0"/>
            </a:br>
            <a:r>
              <a:rPr lang="en-US" altLang="ko-KR" dirty="0"/>
              <a:t>DC </a:t>
            </a:r>
            <a:r>
              <a:rPr lang="ko-KR" altLang="en-US" dirty="0"/>
              <a:t>모터 구동 담당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D8FAFF3D-2BE7-8231-FFF5-7C52B231DA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3484" y="1825625"/>
            <a:ext cx="6390081" cy="3924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4480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3EAA77-56A8-5005-8B4F-B058C03F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SWM_Panel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F2BB495-A2DB-421E-C5A8-744C8E5FF1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56216" y="1825625"/>
            <a:ext cx="5697583" cy="4351338"/>
          </a:xfrm>
        </p:spPr>
        <p:txBody>
          <a:bodyPr/>
          <a:lstStyle/>
          <a:p>
            <a:r>
              <a:rPr lang="ko-KR" altLang="en-US" dirty="0"/>
              <a:t>버튼 입력 처리 담당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8750A88-990B-CB85-2F36-03E11FF351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6101" y="1690688"/>
            <a:ext cx="3777442" cy="37066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52486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9FF725-3B68-933E-B065-E92AF5A7C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err="1"/>
              <a:t>SWM_ProxWarning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ACBDED6-9B13-AF1A-29B1-9A118F9FE9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33554" y="1825625"/>
            <a:ext cx="6131968" cy="4351338"/>
          </a:xfrm>
        </p:spPr>
        <p:txBody>
          <a:bodyPr/>
          <a:lstStyle/>
          <a:p>
            <a:r>
              <a:rPr lang="ko-KR" altLang="en-US" dirty="0"/>
              <a:t>전방 근접 경고 신호 생성 담당</a:t>
            </a:r>
            <a:endParaRPr lang="en-US" altLang="ko-KR" dirty="0"/>
          </a:p>
          <a:p>
            <a:r>
              <a:rPr lang="ko-KR" altLang="en-US" dirty="0"/>
              <a:t>전방에 물체가 감지되면 경고음 </a:t>
            </a:r>
            <a:r>
              <a:rPr lang="en-US" altLang="ko-KR" dirty="0"/>
              <a:t>2</a:t>
            </a:r>
            <a:r>
              <a:rPr lang="ko-KR" altLang="en-US" dirty="0"/>
              <a:t>회 발생 및 계기판에 주의 표시</a:t>
            </a:r>
            <a:endParaRPr lang="en-US" altLang="ko-KR" dirty="0"/>
          </a:p>
          <a:p>
            <a:r>
              <a:rPr lang="ko-KR" altLang="en-US" dirty="0"/>
              <a:t>전방의 가까운 곳에 물체가 감지되면 경고음 </a:t>
            </a:r>
            <a:r>
              <a:rPr lang="en-US" altLang="ko-KR" dirty="0"/>
              <a:t>4</a:t>
            </a:r>
            <a:r>
              <a:rPr lang="ko-KR" altLang="en-US" dirty="0"/>
              <a:t>회 발생 및</a:t>
            </a:r>
            <a:r>
              <a:rPr lang="en-US" altLang="ko-KR" dirty="0"/>
              <a:t> </a:t>
            </a:r>
            <a:r>
              <a:rPr lang="ko-KR" altLang="en-US" dirty="0"/>
              <a:t>모터 정지</a:t>
            </a:r>
            <a:r>
              <a:rPr lang="en-US" altLang="ko-KR" dirty="0"/>
              <a:t>, </a:t>
            </a:r>
            <a:r>
              <a:rPr lang="ko-KR" altLang="en-US" dirty="0"/>
              <a:t>계기판에 경고 표시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270E5AB-1BEC-69BD-A0C6-C6D896DB7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29" y="1572977"/>
            <a:ext cx="3962462" cy="4885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266410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8B73FD-7AAD-8427-6658-7C673FFC1B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Dashboard</a:t>
            </a:r>
            <a:endParaRPr lang="ko-KR" altLang="en-US" dirty="0"/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6051554-1740-36B6-160B-D5B67C9F30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1149"/>
            <a:ext cx="10515600" cy="4351338"/>
          </a:xfrm>
        </p:spPr>
        <p:txBody>
          <a:bodyPr/>
          <a:lstStyle/>
          <a:p>
            <a:r>
              <a:rPr lang="en-US" altLang="ko-KR" dirty="0" err="1">
                <a:solidFill>
                  <a:schemeClr val="accent6">
                    <a:lumMod val="60000"/>
                    <a:lumOff val="40000"/>
                  </a:schemeClr>
                </a:solidFill>
              </a:rPr>
              <a:t>PySerial</a:t>
            </a:r>
            <a:br>
              <a:rPr lang="en-US" altLang="ko-KR" dirty="0"/>
            </a:br>
            <a:r>
              <a:rPr lang="en-US" altLang="ko-KR" dirty="0"/>
              <a:t>Serial </a:t>
            </a:r>
            <a:r>
              <a:rPr lang="ko-KR" altLang="en-US" dirty="0"/>
              <a:t>통신을 담당하는 </a:t>
            </a:r>
            <a:r>
              <a:rPr lang="en-US" altLang="ko-KR" dirty="0"/>
              <a:t>Python </a:t>
            </a:r>
            <a:r>
              <a:rPr lang="ko-KR" altLang="en-US" dirty="0"/>
              <a:t>패키지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Qt</a:t>
            </a:r>
            <a:br>
              <a:rPr lang="en-US" altLang="ko-KR" dirty="0"/>
            </a:br>
            <a:r>
              <a:rPr lang="ko-KR" altLang="en-US" dirty="0"/>
              <a:t>크로스플랫폼 </a:t>
            </a:r>
            <a:r>
              <a:rPr lang="en-US" altLang="ko-KR" dirty="0"/>
              <a:t>GUI </a:t>
            </a:r>
            <a:r>
              <a:rPr lang="ko-KR" altLang="en-US" dirty="0"/>
              <a:t>프레임워크</a:t>
            </a:r>
            <a:br>
              <a:rPr lang="en-US" altLang="ko-KR" dirty="0"/>
            </a:br>
            <a:r>
              <a:rPr lang="en-US" altLang="ko-KR" dirty="0"/>
              <a:t>Python</a:t>
            </a:r>
            <a:r>
              <a:rPr lang="ko-KR" altLang="en-US" dirty="0"/>
              <a:t>으로 바인딩된 버전인 </a:t>
            </a:r>
            <a:r>
              <a:rPr lang="en-US" altLang="ko-KR" dirty="0" err="1"/>
              <a:t>PyQt</a:t>
            </a:r>
            <a:r>
              <a:rPr lang="en-US" altLang="ko-KR" dirty="0"/>
              <a:t> </a:t>
            </a:r>
            <a:r>
              <a:rPr lang="ko-KR" altLang="en-US" dirty="0"/>
              <a:t>사용</a:t>
            </a:r>
            <a:endParaRPr lang="en-US" altLang="ko-KR" dirty="0"/>
          </a:p>
        </p:txBody>
      </p:sp>
      <p:pic>
        <p:nvPicPr>
          <p:cNvPr id="4" name="Picture 2" descr="Qt 6: How To port a Qt 5 application - basysKom">
            <a:extLst>
              <a:ext uri="{FF2B5EF4-FFF2-40B4-BE49-F238E27FC236}">
                <a16:creationId xmlns:a16="http://schemas.microsoft.com/office/drawing/2014/main" id="{0A51C25C-F7B6-EC71-0AF5-4C8558CBB0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65" r="15242"/>
          <a:stretch/>
        </p:blipFill>
        <p:spPr bwMode="auto">
          <a:xfrm>
            <a:off x="8091161" y="4153152"/>
            <a:ext cx="2072187" cy="14973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4" descr="Python] - 파이썬 설치 (Python 3 Installation)">
            <a:extLst>
              <a:ext uri="{FF2B5EF4-FFF2-40B4-BE49-F238E27FC236}">
                <a16:creationId xmlns:a16="http://schemas.microsoft.com/office/drawing/2014/main" id="{A5A93766-808E-6AE2-B500-D82269F0C4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9" r="17557"/>
          <a:stretch/>
        </p:blipFill>
        <p:spPr bwMode="auto">
          <a:xfrm>
            <a:off x="7839714" y="1310926"/>
            <a:ext cx="2575082" cy="2348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91095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9357E9-1CBD-B100-8E5D-8A3E2BE63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Dashboard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E866069A-AB89-8146-F403-C6434B9D1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4076" y="2548820"/>
            <a:ext cx="3648213" cy="27841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C7BDA89-5632-DF58-F8AF-93CCB81E3CC2}"/>
              </a:ext>
            </a:extLst>
          </p:cNvPr>
          <p:cNvSpPr txBox="1"/>
          <p:nvPr/>
        </p:nvSpPr>
        <p:spPr>
          <a:xfrm>
            <a:off x="8687531" y="1995155"/>
            <a:ext cx="20031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dashboard.py</a:t>
            </a:r>
            <a:endParaRPr lang="ko-KR" altLang="en-US" sz="24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2CB519B-C3DC-E362-D561-22D692AA8C9F}"/>
              </a:ext>
            </a:extLst>
          </p:cNvPr>
          <p:cNvSpPr txBox="1"/>
          <p:nvPr/>
        </p:nvSpPr>
        <p:spPr>
          <a:xfrm>
            <a:off x="464527" y="1930683"/>
            <a:ext cx="19672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Qt 6 </a:t>
            </a:r>
            <a:r>
              <a:rPr lang="en-US" altLang="ko-KR" sz="2400" dirty="0" err="1"/>
              <a:t>Desinger</a:t>
            </a:r>
            <a:endParaRPr lang="ko-KR" altLang="en-US" sz="24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22F655-2D69-1603-4C7E-589A7FAFF401}"/>
              </a:ext>
            </a:extLst>
          </p:cNvPr>
          <p:cNvSpPr txBox="1"/>
          <p:nvPr/>
        </p:nvSpPr>
        <p:spPr>
          <a:xfrm>
            <a:off x="4715318" y="1995155"/>
            <a:ext cx="19034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err="1"/>
              <a:t>dashboard.ui</a:t>
            </a:r>
            <a:endParaRPr lang="ko-KR" altLang="en-US" sz="2400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4AB913FA-81B9-0CB5-7BB7-167AEAD95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15318" y="2548820"/>
            <a:ext cx="2761363" cy="3289354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006C5991-7ABA-215A-3F5D-784326BB293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0810" y="2623636"/>
            <a:ext cx="3347011" cy="3214538"/>
          </a:xfrm>
          <a:prstGeom prst="rect">
            <a:avLst/>
          </a:prstGeom>
        </p:spPr>
      </p:pic>
      <p:sp>
        <p:nvSpPr>
          <p:cNvPr id="15" name="화살표: 오른쪽 14">
            <a:extLst>
              <a:ext uri="{FF2B5EF4-FFF2-40B4-BE49-F238E27FC236}">
                <a16:creationId xmlns:a16="http://schemas.microsoft.com/office/drawing/2014/main" id="{94D1B0F0-7A45-908B-A854-12F77CFE7B3F}"/>
              </a:ext>
            </a:extLst>
          </p:cNvPr>
          <p:cNvSpPr/>
          <p:nvPr/>
        </p:nvSpPr>
        <p:spPr>
          <a:xfrm>
            <a:off x="4100275" y="3787710"/>
            <a:ext cx="477056" cy="364880"/>
          </a:xfrm>
          <a:prstGeom prst="rightArrow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화살표: 오른쪽 15">
            <a:extLst>
              <a:ext uri="{FF2B5EF4-FFF2-40B4-BE49-F238E27FC236}">
                <a16:creationId xmlns:a16="http://schemas.microsoft.com/office/drawing/2014/main" id="{5AD4AA75-9101-263A-3193-D86049F371D0}"/>
              </a:ext>
            </a:extLst>
          </p:cNvPr>
          <p:cNvSpPr/>
          <p:nvPr/>
        </p:nvSpPr>
        <p:spPr>
          <a:xfrm>
            <a:off x="7577455" y="3787710"/>
            <a:ext cx="865368" cy="364880"/>
          </a:xfrm>
          <a:prstGeom prst="rightArrow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967F5D72-34E4-92E0-91B2-08879C6503E8}"/>
              </a:ext>
            </a:extLst>
          </p:cNvPr>
          <p:cNvSpPr txBox="1"/>
          <p:nvPr/>
        </p:nvSpPr>
        <p:spPr>
          <a:xfrm>
            <a:off x="7614668" y="3473080"/>
            <a:ext cx="719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err="1"/>
              <a:t>pyuic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510829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D90EDF4E-3437-75F7-0864-D43B7D89BF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385084929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9357E9-1CBD-B100-8E5D-8A3E2BE63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Dashboard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C1DC041-32FA-16DF-E780-0D5CA27DCD95}"/>
              </a:ext>
            </a:extLst>
          </p:cNvPr>
          <p:cNvSpPr txBox="1"/>
          <p:nvPr/>
        </p:nvSpPr>
        <p:spPr>
          <a:xfrm>
            <a:off x="1847983" y="3500020"/>
            <a:ext cx="200311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dashboard.py</a:t>
            </a:r>
            <a:endParaRPr lang="ko-KR" alt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29F43C2-5D04-2875-F2CE-97913770AD79}"/>
              </a:ext>
            </a:extLst>
          </p:cNvPr>
          <p:cNvSpPr txBox="1"/>
          <p:nvPr/>
        </p:nvSpPr>
        <p:spPr>
          <a:xfrm>
            <a:off x="4297096" y="3280358"/>
            <a:ext cx="8659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import</a:t>
            </a:r>
            <a:endParaRPr lang="ko-KR" altLang="en-US" dirty="0"/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87AD4D7C-9648-205E-58C3-F99C39CFB8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8618" y="2312099"/>
            <a:ext cx="4392861" cy="3818070"/>
          </a:xfrm>
          <a:prstGeom prst="rect">
            <a:avLst/>
          </a:prstGeom>
        </p:spPr>
      </p:pic>
      <p:sp>
        <p:nvSpPr>
          <p:cNvPr id="18" name="화살표: 오른쪽 17">
            <a:extLst>
              <a:ext uri="{FF2B5EF4-FFF2-40B4-BE49-F238E27FC236}">
                <a16:creationId xmlns:a16="http://schemas.microsoft.com/office/drawing/2014/main" id="{377D9C61-1098-6454-D0DC-A1DBF571913E}"/>
              </a:ext>
            </a:extLst>
          </p:cNvPr>
          <p:cNvSpPr/>
          <p:nvPr/>
        </p:nvSpPr>
        <p:spPr>
          <a:xfrm>
            <a:off x="4297096" y="3596805"/>
            <a:ext cx="1017085" cy="364880"/>
          </a:xfrm>
          <a:prstGeom prst="rightArrow">
            <a:avLst/>
          </a:prstGeom>
          <a:solidFill>
            <a:schemeClr val="tx1"/>
          </a:solidFill>
          <a:ln w="28575"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A21C537-4542-BE4E-1727-6D2AE7C8E7B9}"/>
              </a:ext>
            </a:extLst>
          </p:cNvPr>
          <p:cNvSpPr txBox="1"/>
          <p:nvPr/>
        </p:nvSpPr>
        <p:spPr>
          <a:xfrm>
            <a:off x="5658618" y="1821876"/>
            <a:ext cx="14887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/>
              <a:t>display.py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03748954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9F2EE84-3435-2D4F-8D28-B3B6D161A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9573"/>
            <a:ext cx="10515600" cy="2032204"/>
          </a:xfrm>
        </p:spPr>
        <p:txBody>
          <a:bodyPr/>
          <a:lstStyle/>
          <a:p>
            <a:r>
              <a:rPr lang="en-US" altLang="ko-KR" dirty="0"/>
              <a:t>Integration</a:t>
            </a:r>
            <a:endParaRPr lang="ko-KR" alt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49AF45C-1559-B7DC-EB15-B025856A8330}"/>
              </a:ext>
            </a:extLst>
          </p:cNvPr>
          <p:cNvSpPr txBox="1"/>
          <p:nvPr/>
        </p:nvSpPr>
        <p:spPr>
          <a:xfrm>
            <a:off x="3022081" y="3683519"/>
            <a:ext cx="61478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accent1"/>
                </a:solidFill>
                <a:latin typeface="+mn-ea"/>
              </a:rPr>
              <a:t>통합</a:t>
            </a:r>
            <a:r>
              <a:rPr lang="en-US" altLang="ko-KR" sz="2400" dirty="0">
                <a:latin typeface="+mn-ea"/>
              </a:rPr>
              <a:t>: </a:t>
            </a:r>
            <a:r>
              <a:rPr lang="ko-KR" altLang="en-US" sz="2400" dirty="0">
                <a:latin typeface="+mn-ea"/>
              </a:rPr>
              <a:t>추상화에서 구상한 내용을 바탕으로 전체 기능을</a:t>
            </a:r>
            <a:endParaRPr lang="en-US" altLang="ko-KR" sz="2400" dirty="0">
              <a:latin typeface="+mn-ea"/>
            </a:endParaRPr>
          </a:p>
          <a:p>
            <a:pPr algn="ctr"/>
            <a:r>
              <a:rPr lang="ko-KR" altLang="en-US" sz="2400" dirty="0">
                <a:latin typeface="+mn-ea"/>
              </a:rPr>
              <a:t>하나의 제어기 위에서 동작할 수 있도록 조율</a:t>
            </a:r>
            <a:endParaRPr lang="en-US" altLang="ko-KR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657829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9214296C-4AFB-CFA6-D915-C41C423CD4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Integration (</a:t>
            </a:r>
            <a:r>
              <a:rPr lang="ko-KR" altLang="en-US" dirty="0"/>
              <a:t>통합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5" name="내용 개체 틀 4">
            <a:extLst>
              <a:ext uri="{FF2B5EF4-FFF2-40B4-BE49-F238E27FC236}">
                <a16:creationId xmlns:a16="http://schemas.microsoft.com/office/drawing/2014/main" id="{FD1BC89D-8BB5-BBC6-279F-AFFAFD214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90791"/>
            <a:ext cx="10515600" cy="4351338"/>
          </a:xfrm>
        </p:spPr>
        <p:txBody>
          <a:bodyPr/>
          <a:lstStyle/>
          <a:p>
            <a:r>
              <a:rPr lang="en-US" altLang="ko-KR" dirty="0"/>
              <a:t>Software Module</a:t>
            </a:r>
            <a:r>
              <a:rPr lang="ko-KR" altLang="en-US" dirty="0"/>
              <a:t>은 </a:t>
            </a:r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동작 유형</a:t>
            </a:r>
            <a:r>
              <a:rPr lang="ko-KR" altLang="en-US" dirty="0"/>
              <a:t>에 따라</a:t>
            </a:r>
            <a:r>
              <a:rPr lang="en-US" altLang="ko-KR" dirty="0"/>
              <a:t> </a:t>
            </a:r>
            <a:r>
              <a:rPr lang="ko-KR" altLang="en-US" dirty="0"/>
              <a:t>알맞은 곳에서 호출됨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연속 실행</a:t>
            </a:r>
            <a:r>
              <a:rPr lang="en-US" altLang="ko-KR" dirty="0"/>
              <a:t>: main </a:t>
            </a:r>
            <a:r>
              <a:rPr lang="ko-KR" altLang="en-US" dirty="0"/>
              <a:t>함수의 </a:t>
            </a:r>
            <a:r>
              <a:rPr lang="en-US" altLang="ko-KR" dirty="0"/>
              <a:t>for(;;) </a:t>
            </a:r>
            <a:r>
              <a:rPr lang="ko-KR" altLang="en-US" dirty="0"/>
              <a:t>루프 내부</a:t>
            </a: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br>
              <a:rPr lang="en-US" altLang="ko-KR" dirty="0"/>
            </a:br>
            <a:endParaRPr lang="en-US" altLang="ko-KR" dirty="0"/>
          </a:p>
          <a:p>
            <a:r>
              <a:rPr lang="en-US" altLang="ko-KR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100ms</a:t>
            </a:r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인터럽트</a:t>
            </a:r>
            <a:r>
              <a:rPr lang="en-US" altLang="ko-KR" dirty="0"/>
              <a:t>: LPIT CH0 ISR </a:t>
            </a:r>
            <a:r>
              <a:rPr lang="ko-KR" altLang="en-US" dirty="0"/>
              <a:t>내부</a:t>
            </a: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FAAEF53B-EF9E-E3D6-5D82-BDB21DE5A8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9041" y="2819384"/>
            <a:ext cx="2857575" cy="1219232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3610809B-D491-0D77-69E0-CD3745E5519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9041" y="4502803"/>
            <a:ext cx="4933719" cy="1990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114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E16258-99C6-816E-74F0-A08F3B80F2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Integration (</a:t>
            </a:r>
            <a:r>
              <a:rPr lang="ko-KR" altLang="en-US" dirty="0"/>
              <a:t>통합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8E629CD-9865-7C17-FCB8-D5128008C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10μs</a:t>
            </a:r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 인터럽트</a:t>
            </a:r>
            <a:r>
              <a:rPr lang="en-US" altLang="ko-KR" dirty="0"/>
              <a:t>: LPIT CH1 ISR </a:t>
            </a:r>
            <a:r>
              <a:rPr lang="ko-KR" altLang="en-US" dirty="0"/>
              <a:t>내부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버튼 인터럽트</a:t>
            </a:r>
            <a:r>
              <a:rPr lang="en-US" altLang="ko-KR" dirty="0"/>
              <a:t>: GPIO PORTC ISR </a:t>
            </a:r>
            <a:r>
              <a:rPr lang="ko-KR" altLang="en-US" dirty="0"/>
              <a:t>내부</a:t>
            </a:r>
            <a:endParaRPr lang="en-US" altLang="ko-KR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7D8C3A3-0645-7F95-2D34-85A4254D9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4993" y="1898994"/>
            <a:ext cx="2884790" cy="147505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02EB324D-293E-6627-066F-B89696A49C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4993" y="3909036"/>
            <a:ext cx="3984276" cy="1861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943515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8F9AAA-53ED-8BBA-0067-83EF7BCDC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Integration (</a:t>
            </a:r>
            <a:r>
              <a:rPr lang="ko-KR" altLang="en-US" dirty="0"/>
              <a:t>통합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9396798-F19E-E047-14DB-CFA90F90A3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431971" cy="4351338"/>
          </a:xfrm>
        </p:spPr>
        <p:txBody>
          <a:bodyPr/>
          <a:lstStyle/>
          <a:p>
            <a:r>
              <a:rPr lang="ko-KR" altLang="en-US" dirty="0"/>
              <a:t>제어 신호 및 데이터는</a:t>
            </a:r>
            <a:br>
              <a:rPr lang="en-US" altLang="ko-KR" dirty="0"/>
            </a:br>
            <a:r>
              <a:rPr lang="ko-KR" altLang="en-US" dirty="0"/>
              <a:t>공통의 전역 변수에 읽고 쓰는 것으로</a:t>
            </a:r>
            <a:br>
              <a:rPr lang="en-US" altLang="ko-KR" dirty="0"/>
            </a:br>
            <a:r>
              <a:rPr lang="ko-KR" altLang="en-US" dirty="0"/>
              <a:t>구현함</a:t>
            </a:r>
            <a:endParaRPr lang="en-US" altLang="ko-KR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E4CDF2C-030A-987C-0673-5382E78DB1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433" y="1825625"/>
            <a:ext cx="5024686" cy="328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72367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F95E5A9-FF46-DA74-A825-E6C22D113F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논의사항 및 개선점</a:t>
            </a:r>
          </a:p>
        </p:txBody>
      </p:sp>
    </p:spTree>
    <p:extLst>
      <p:ext uri="{BB962C8B-B14F-4D97-AF65-F5344CB8AC3E}">
        <p14:creationId xmlns:p14="http://schemas.microsoft.com/office/powerpoint/2010/main" val="4752624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473D71F-5E20-FAB5-4B7A-57DD0CDE8A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논의사항 및 개선점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BE7E0A-22BA-3990-339B-F3EDAC86BDF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873905"/>
            <a:ext cx="10347823" cy="465811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ko-KR" altLang="en-US" dirty="0">
                <a:solidFill>
                  <a:srgbClr val="CCCCFF"/>
                </a:solidFill>
              </a:rPr>
              <a:t>공유 메모리 영역에 대한 의존성 해결</a:t>
            </a:r>
            <a:endParaRPr lang="en-US" altLang="ko-KR" dirty="0">
              <a:solidFill>
                <a:srgbClr val="CCCCFF"/>
              </a:solidFill>
            </a:endParaRPr>
          </a:p>
          <a:p>
            <a:pPr lvl="1"/>
            <a:r>
              <a:rPr lang="ko-KR" altLang="en-US" dirty="0"/>
              <a:t>소프트웨어 모듈의 모든 데이터를 데이터 영역에 저장하고 공유하는 것은 편리하지만</a:t>
            </a:r>
            <a:r>
              <a:rPr lang="en-US" altLang="ko-KR" dirty="0"/>
              <a:t>, </a:t>
            </a:r>
            <a:r>
              <a:rPr lang="ko-KR" altLang="en-US" dirty="0"/>
              <a:t>상황에 따라 위험할 수 있음</a:t>
            </a:r>
            <a:endParaRPr lang="en-US" altLang="ko-KR" dirty="0"/>
          </a:p>
          <a:p>
            <a:pPr lvl="1"/>
            <a:r>
              <a:rPr lang="ko-KR" altLang="en-US" dirty="0"/>
              <a:t>소프트웨어 모듈의 제어 흐름이 다른 소프트웨어 모듈의 공유 메모리 접근에 의존한다면 소프트웨어의 구조가 복잡해짐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Runtime Layer</a:t>
            </a:r>
            <a:r>
              <a:rPr lang="ko-KR" altLang="en-US" dirty="0"/>
              <a:t>를 새롭게 정의하여 현재 사용되지 않고 있는 개별 모듈의 스택 영역을 활용하는 방법이 있음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또는</a:t>
            </a:r>
            <a:r>
              <a:rPr lang="en-US" altLang="ko-KR" dirty="0"/>
              <a:t>, </a:t>
            </a:r>
            <a:r>
              <a:rPr lang="ko-KR" altLang="en-US" dirty="0"/>
              <a:t>다른 소프트웨어 모듈에서는 보이지 않는</a:t>
            </a:r>
            <a:r>
              <a:rPr lang="en-US" altLang="ko-KR" dirty="0"/>
              <a:t>, </a:t>
            </a:r>
            <a:r>
              <a:rPr lang="ko-KR" altLang="en-US" dirty="0"/>
              <a:t>소프트웨어 모듈 간  상호 작용을 위한 계층을 새로 정의할 수 있음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9405201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E09BD0-4622-AF95-79F5-CBDB62BB2B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논의사항 및 개선점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5CC5469-436C-183F-32A5-7FCEFE11D2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 startAt="2"/>
            </a:pPr>
            <a:r>
              <a:rPr lang="en-US" altLang="ko-KR" dirty="0">
                <a:solidFill>
                  <a:srgbClr val="CCCCFF"/>
                </a:solidFill>
              </a:rPr>
              <a:t>Preemptive</a:t>
            </a:r>
            <a:r>
              <a:rPr lang="ko-KR" altLang="en-US" dirty="0">
                <a:solidFill>
                  <a:srgbClr val="CCCCFF"/>
                </a:solidFill>
              </a:rPr>
              <a:t> </a:t>
            </a:r>
            <a:r>
              <a:rPr lang="en-US" altLang="ko-KR" dirty="0">
                <a:solidFill>
                  <a:srgbClr val="CCCCFF"/>
                </a:solidFill>
              </a:rPr>
              <a:t>Task</a:t>
            </a:r>
            <a:r>
              <a:rPr lang="ko-KR" altLang="en-US" dirty="0">
                <a:solidFill>
                  <a:srgbClr val="CCCCFF"/>
                </a:solidFill>
              </a:rPr>
              <a:t>의 구현이 불가능함</a:t>
            </a:r>
            <a:endParaRPr lang="en-US" altLang="ko-KR" dirty="0">
              <a:solidFill>
                <a:srgbClr val="CCCCFF"/>
              </a:solidFill>
            </a:endParaRPr>
          </a:p>
          <a:p>
            <a:pPr lvl="1"/>
            <a:r>
              <a:rPr lang="ko-KR" altLang="en-US" dirty="0"/>
              <a:t>대부분의 </a:t>
            </a:r>
            <a:r>
              <a:rPr lang="en-US" altLang="ko-KR" dirty="0"/>
              <a:t>RTOS</a:t>
            </a:r>
            <a:r>
              <a:rPr lang="ko-KR" altLang="en-US" dirty="0"/>
              <a:t>에서는 </a:t>
            </a:r>
            <a:r>
              <a:rPr lang="en-US" altLang="ko-KR" dirty="0"/>
              <a:t>Event </a:t>
            </a:r>
            <a:r>
              <a:rPr lang="ko-KR" altLang="en-US" dirty="0"/>
              <a:t>등의 개념과 </a:t>
            </a:r>
            <a:r>
              <a:rPr lang="en-US" altLang="ko-KR" dirty="0"/>
              <a:t>Task</a:t>
            </a:r>
            <a:r>
              <a:rPr lang="ko-KR" altLang="en-US" dirty="0"/>
              <a:t>의 </a:t>
            </a:r>
            <a:r>
              <a:rPr lang="en-US" altLang="ko-KR" dirty="0"/>
              <a:t>Priority</a:t>
            </a:r>
            <a:r>
              <a:rPr lang="ko-KR" altLang="en-US" dirty="0"/>
              <a:t>를 정의하여 알맞게 </a:t>
            </a:r>
            <a:r>
              <a:rPr lang="en-US" altLang="ko-KR" dirty="0"/>
              <a:t>Scheduling</a:t>
            </a:r>
            <a:r>
              <a:rPr lang="ko-KR" altLang="en-US" dirty="0"/>
              <a:t>이 발생하도록 설정되어 있음</a:t>
            </a:r>
            <a:endParaRPr lang="en-US" altLang="ko-KR" dirty="0"/>
          </a:p>
          <a:p>
            <a:pPr lvl="1"/>
            <a:r>
              <a:rPr lang="en-US" altLang="ko-KR" dirty="0"/>
              <a:t>Scheduling</a:t>
            </a:r>
            <a:r>
              <a:rPr lang="ko-KR" altLang="en-US" dirty="0"/>
              <a:t>이</a:t>
            </a:r>
            <a:r>
              <a:rPr lang="en-US" altLang="ko-KR" dirty="0"/>
              <a:t> </a:t>
            </a:r>
            <a:r>
              <a:rPr lang="ko-KR" altLang="en-US" dirty="0"/>
              <a:t>불가능하다면</a:t>
            </a:r>
            <a:r>
              <a:rPr lang="en-US" altLang="ko-KR" dirty="0"/>
              <a:t>, Task</a:t>
            </a:r>
            <a:r>
              <a:rPr lang="ko-KR" altLang="en-US" dirty="0"/>
              <a:t> 내에서 </a:t>
            </a:r>
            <a:r>
              <a:rPr lang="en-US" altLang="ko-KR" dirty="0"/>
              <a:t>Preemption</a:t>
            </a:r>
            <a:r>
              <a:rPr lang="ko-KR" altLang="en-US" dirty="0"/>
              <a:t>이 일어나야 하는 모든 상황에 대해 예외 처리 코드를 작성해 주어야 함</a:t>
            </a:r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Preemption</a:t>
            </a:r>
            <a:r>
              <a:rPr lang="ko-KR" altLang="en-US" dirty="0"/>
              <a:t>이 필요한 경우 수동으로 인터럽트를 </a:t>
            </a:r>
            <a:r>
              <a:rPr lang="en-US" altLang="ko-KR" dirty="0"/>
              <a:t>invoke</a:t>
            </a:r>
            <a:r>
              <a:rPr lang="ko-KR" altLang="en-US" dirty="0"/>
              <a:t>하는 등의 방식으로 해결이 가능할 것으로 보임</a:t>
            </a:r>
          </a:p>
        </p:txBody>
      </p:sp>
    </p:spTree>
    <p:extLst>
      <p:ext uri="{BB962C8B-B14F-4D97-AF65-F5344CB8AC3E}">
        <p14:creationId xmlns:p14="http://schemas.microsoft.com/office/powerpoint/2010/main" val="251727407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755362D4-3F89-89E8-5FB8-46DB7E438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프로젝트 시연</a:t>
            </a:r>
          </a:p>
        </p:txBody>
      </p:sp>
    </p:spTree>
    <p:extLst>
      <p:ext uri="{BB962C8B-B14F-4D97-AF65-F5344CB8AC3E}">
        <p14:creationId xmlns:p14="http://schemas.microsoft.com/office/powerpoint/2010/main" val="233057241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8A18C9-1A77-AFED-CE3A-95555A42ED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72966"/>
            <a:ext cx="10515600" cy="2032204"/>
          </a:xfrm>
        </p:spPr>
        <p:txBody>
          <a:bodyPr/>
          <a:lstStyle/>
          <a:p>
            <a:r>
              <a:rPr lang="en-US" altLang="ko-KR" dirty="0"/>
              <a:t>Q &amp; A</a:t>
            </a:r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DC86258-22DB-540B-ED62-51BEE2ED2BAF}"/>
              </a:ext>
            </a:extLst>
          </p:cNvPr>
          <p:cNvSpPr txBox="1"/>
          <p:nvPr/>
        </p:nvSpPr>
        <p:spPr>
          <a:xfrm>
            <a:off x="1289588" y="4579702"/>
            <a:ext cx="96128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400" dirty="0"/>
              <a:t>Project </a:t>
            </a:r>
            <a:r>
              <a:rPr lang="en-US" altLang="ko-KR" sz="2400" dirty="0" err="1"/>
              <a:t>Github</a:t>
            </a:r>
            <a:r>
              <a:rPr lang="en-US" altLang="ko-KR" sz="2400" dirty="0"/>
              <a:t> Repository: </a:t>
            </a:r>
            <a:r>
              <a:rPr lang="en-US" altLang="ko-KR" sz="2400" dirty="0">
                <a:hlinkClick r:id="rId2"/>
              </a:rPr>
              <a:t>https://github.com/lsin07/mcu_termproject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31851740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E613CD-F007-D9FB-D98C-EF3DD418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778" y="362777"/>
            <a:ext cx="10515600" cy="1325563"/>
          </a:xfrm>
        </p:spPr>
        <p:txBody>
          <a:bodyPr/>
          <a:lstStyle/>
          <a:p>
            <a:r>
              <a:rPr lang="ko-KR" altLang="en-US" dirty="0"/>
              <a:t>개발 과정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EAE5E27D-94D6-17E8-18B4-FE0ED621398D}"/>
              </a:ext>
            </a:extLst>
          </p:cNvPr>
          <p:cNvSpPr/>
          <p:nvPr/>
        </p:nvSpPr>
        <p:spPr>
          <a:xfrm>
            <a:off x="611778" y="1917111"/>
            <a:ext cx="4291149" cy="842554"/>
          </a:xfrm>
          <a:prstGeom prst="roundRect">
            <a:avLst/>
          </a:prstGeom>
          <a:noFill/>
          <a:ln w="57150" cap="flat" cmpd="sng" algn="ctr">
            <a:solidFill>
              <a:schemeClr val="accent2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Abstraction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5" name="사각형: 둥근 모서리 4">
            <a:extLst>
              <a:ext uri="{FF2B5EF4-FFF2-40B4-BE49-F238E27FC236}">
                <a16:creationId xmlns:a16="http://schemas.microsoft.com/office/drawing/2014/main" id="{6878A5D3-6711-B60D-4299-12B9CE8022AE}"/>
              </a:ext>
            </a:extLst>
          </p:cNvPr>
          <p:cNvSpPr/>
          <p:nvPr/>
        </p:nvSpPr>
        <p:spPr>
          <a:xfrm>
            <a:off x="611778" y="4098336"/>
            <a:ext cx="4291149" cy="842554"/>
          </a:xfrm>
          <a:prstGeom prst="roundRect">
            <a:avLst/>
          </a:prstGeom>
          <a:noFill/>
          <a:ln w="57150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Implementation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D757E5EF-CC1C-85C5-60BA-D4C857D36DE9}"/>
              </a:ext>
            </a:extLst>
          </p:cNvPr>
          <p:cNvSpPr/>
          <p:nvPr/>
        </p:nvSpPr>
        <p:spPr>
          <a:xfrm>
            <a:off x="611778" y="5187177"/>
            <a:ext cx="4291149" cy="842555"/>
          </a:xfrm>
          <a:prstGeom prst="roundRect">
            <a:avLst/>
          </a:prstGeom>
          <a:noFill/>
          <a:ln w="571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Integration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9310CF5B-F168-8065-B6A2-9E7AA9A3F28D}"/>
              </a:ext>
            </a:extLst>
          </p:cNvPr>
          <p:cNvSpPr/>
          <p:nvPr/>
        </p:nvSpPr>
        <p:spPr>
          <a:xfrm>
            <a:off x="611778" y="3013501"/>
            <a:ext cx="4291149" cy="842555"/>
          </a:xfrm>
          <a:prstGeom prst="roundRect">
            <a:avLst/>
          </a:prstGeom>
          <a:noFill/>
          <a:ln w="57150" cap="flat" cmpd="sng" algn="ctr">
            <a:solidFill>
              <a:schemeClr val="accent4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4"/>
          </a:fontRef>
        </p:style>
        <p:txBody>
          <a:bodyPr rtlCol="0" anchor="ctr"/>
          <a:lstStyle/>
          <a:p>
            <a:pPr algn="ctr"/>
            <a:r>
              <a:rPr lang="en-US" altLang="ko-KR" sz="3200" dirty="0">
                <a:solidFill>
                  <a:schemeClr val="tx1"/>
                </a:solidFill>
              </a:rPr>
              <a:t>Standardization</a:t>
            </a:r>
            <a:endParaRPr lang="ko-KR" altLang="en-US" sz="3200" dirty="0">
              <a:solidFill>
                <a:schemeClr val="tx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9F4085B-9848-9191-9DC7-D51A78B2643D}"/>
              </a:ext>
            </a:extLst>
          </p:cNvPr>
          <p:cNvSpPr txBox="1"/>
          <p:nvPr/>
        </p:nvSpPr>
        <p:spPr>
          <a:xfrm>
            <a:off x="5085807" y="1909628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2"/>
                </a:solidFill>
                <a:latin typeface="+mn-ea"/>
              </a:rPr>
              <a:t>추상화</a:t>
            </a:r>
            <a:r>
              <a:rPr lang="en-US" altLang="ko-KR" sz="2400" dirty="0">
                <a:latin typeface="+mn-ea"/>
              </a:rPr>
              <a:t>: </a:t>
            </a:r>
            <a:r>
              <a:rPr lang="ko-KR" altLang="en-US" sz="2400" dirty="0">
                <a:latin typeface="+mn-ea"/>
              </a:rPr>
              <a:t>프로그램의 전체적인 구조는 어떻게 될 것인가</a:t>
            </a:r>
            <a:r>
              <a:rPr lang="en-US" altLang="ko-KR" sz="2400" dirty="0">
                <a:latin typeface="+mn-ea"/>
              </a:rPr>
              <a:t>?</a:t>
            </a:r>
          </a:p>
          <a:p>
            <a:r>
              <a:rPr lang="ko-KR" altLang="en-US" sz="2400" dirty="0">
                <a:latin typeface="+mn-ea"/>
              </a:rPr>
              <a:t>어떤 기준으로 기능을 통합하고 분리할 것인가</a:t>
            </a:r>
            <a:r>
              <a:rPr lang="en-US" altLang="ko-KR" sz="2400" dirty="0">
                <a:latin typeface="+mn-ea"/>
              </a:rPr>
              <a:t>?</a:t>
            </a:r>
            <a:endParaRPr lang="ko-KR" altLang="en-US" sz="2400" dirty="0">
              <a:latin typeface="+mn-ea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63D2DB-5CF9-149C-13E6-7D6474DDABC1}"/>
              </a:ext>
            </a:extLst>
          </p:cNvPr>
          <p:cNvSpPr txBox="1"/>
          <p:nvPr/>
        </p:nvSpPr>
        <p:spPr>
          <a:xfrm>
            <a:off x="5085807" y="4282114"/>
            <a:ext cx="384913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6"/>
                </a:solidFill>
                <a:latin typeface="+mn-ea"/>
              </a:rPr>
              <a:t>구현</a:t>
            </a:r>
            <a:r>
              <a:rPr lang="en-US" altLang="ko-KR" sz="2400" dirty="0">
                <a:latin typeface="+mn-ea"/>
              </a:rPr>
              <a:t>: </a:t>
            </a:r>
            <a:r>
              <a:rPr lang="ko-KR" altLang="en-US" sz="2400" dirty="0">
                <a:latin typeface="+mn-ea"/>
              </a:rPr>
              <a:t>개별 기능에 대한 개발 구상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AE1CB0E-E3A4-9575-97CA-375CEB9F4082}"/>
              </a:ext>
            </a:extLst>
          </p:cNvPr>
          <p:cNvSpPr txBox="1"/>
          <p:nvPr/>
        </p:nvSpPr>
        <p:spPr>
          <a:xfrm>
            <a:off x="5085807" y="5181395"/>
            <a:ext cx="614783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1"/>
                </a:solidFill>
                <a:latin typeface="+mn-ea"/>
              </a:rPr>
              <a:t>통합</a:t>
            </a:r>
            <a:r>
              <a:rPr lang="en-US" altLang="ko-KR" sz="2400" dirty="0">
                <a:latin typeface="+mn-ea"/>
              </a:rPr>
              <a:t>: </a:t>
            </a:r>
            <a:r>
              <a:rPr lang="ko-KR" altLang="en-US" sz="2400" dirty="0">
                <a:latin typeface="+mn-ea"/>
              </a:rPr>
              <a:t>추상화에서 구상한 내용을 바탕으로 전체 기능을</a:t>
            </a:r>
            <a:endParaRPr lang="en-US" altLang="ko-KR" sz="2400" dirty="0">
              <a:latin typeface="+mn-ea"/>
            </a:endParaRPr>
          </a:p>
          <a:p>
            <a:r>
              <a:rPr lang="ko-KR" altLang="en-US" sz="2400" dirty="0">
                <a:latin typeface="+mn-ea"/>
              </a:rPr>
              <a:t>하나의 제어기 위에서 동작할 수 있도록 조율</a:t>
            </a:r>
            <a:endParaRPr lang="en-US" altLang="ko-KR" sz="2400" dirty="0">
              <a:latin typeface="+mn-ea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424FE43-5217-4D1A-0ED1-7C4D99AA5303}"/>
              </a:ext>
            </a:extLst>
          </p:cNvPr>
          <p:cNvSpPr txBox="1"/>
          <p:nvPr/>
        </p:nvSpPr>
        <p:spPr>
          <a:xfrm>
            <a:off x="5085807" y="3013501"/>
            <a:ext cx="672491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accent4"/>
                </a:solidFill>
                <a:latin typeface="+mn-ea"/>
              </a:rPr>
              <a:t>표준화</a:t>
            </a:r>
            <a:r>
              <a:rPr lang="en-US" altLang="ko-KR" sz="2400" dirty="0">
                <a:latin typeface="+mn-ea"/>
              </a:rPr>
              <a:t>: </a:t>
            </a:r>
            <a:r>
              <a:rPr lang="ko-KR" altLang="en-US" sz="2400" dirty="0">
                <a:latin typeface="+mn-ea"/>
              </a:rPr>
              <a:t>개별 기능의 유형을 분석하고 정리하여 표준화</a:t>
            </a:r>
            <a:endParaRPr lang="en-US" altLang="ko-KR" sz="2400" dirty="0">
              <a:latin typeface="+mn-ea"/>
            </a:endParaRPr>
          </a:p>
          <a:p>
            <a:r>
              <a:rPr lang="ko-KR" altLang="en-US" sz="2400" dirty="0">
                <a:latin typeface="+mn-ea"/>
              </a:rPr>
              <a:t>프로젝트 코드의 가독성 향상 및 기능 추가의 용이성을 위함</a:t>
            </a:r>
            <a:endParaRPr lang="en-US" altLang="ko-KR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271358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>
            <a:extLst>
              <a:ext uri="{FF2B5EF4-FFF2-40B4-BE49-F238E27FC236}">
                <a16:creationId xmlns:a16="http://schemas.microsoft.com/office/drawing/2014/main" id="{201F482A-5123-33B4-E955-FAAAE9B0D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03595"/>
            <a:ext cx="10515600" cy="2032204"/>
          </a:xfrm>
        </p:spPr>
        <p:txBody>
          <a:bodyPr/>
          <a:lstStyle/>
          <a:p>
            <a:r>
              <a:rPr lang="en-US" altLang="ko-KR" dirty="0">
                <a:latin typeface="+mj-lt"/>
              </a:rPr>
              <a:t>Abstraction</a:t>
            </a:r>
            <a:endParaRPr lang="ko-KR" altLang="en-US" dirty="0">
              <a:latin typeface="+mj-lt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D6A98B9-5A9F-E2EE-B53B-72D7C4E7AFF4}"/>
              </a:ext>
            </a:extLst>
          </p:cNvPr>
          <p:cNvSpPr txBox="1"/>
          <p:nvPr/>
        </p:nvSpPr>
        <p:spPr>
          <a:xfrm>
            <a:off x="3126378" y="3677468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dirty="0">
                <a:solidFill>
                  <a:schemeClr val="accent2"/>
                </a:solidFill>
                <a:latin typeface="+mn-ea"/>
              </a:rPr>
              <a:t>추상화</a:t>
            </a:r>
            <a:r>
              <a:rPr lang="en-US" altLang="ko-KR" sz="2400" dirty="0">
                <a:latin typeface="+mn-ea"/>
              </a:rPr>
              <a:t>: </a:t>
            </a:r>
            <a:r>
              <a:rPr lang="ko-KR" altLang="en-US" sz="2400" dirty="0">
                <a:latin typeface="+mn-ea"/>
              </a:rPr>
              <a:t>프로그램의 전체적인 구조는 어떻게 될 것인가</a:t>
            </a:r>
            <a:r>
              <a:rPr lang="en-US" altLang="ko-KR" sz="2400" dirty="0">
                <a:latin typeface="+mn-ea"/>
              </a:rPr>
              <a:t>?</a:t>
            </a:r>
          </a:p>
          <a:p>
            <a:pPr algn="ctr"/>
            <a:r>
              <a:rPr lang="ko-KR" altLang="en-US" sz="2400" dirty="0">
                <a:latin typeface="+mn-ea"/>
              </a:rPr>
              <a:t>어떤 기준으로 기능을 통합하고 분리할 것인가</a:t>
            </a:r>
            <a:r>
              <a:rPr lang="en-US" altLang="ko-KR" sz="2400" dirty="0">
                <a:latin typeface="+mn-ea"/>
              </a:rPr>
              <a:t>?</a:t>
            </a:r>
            <a:endParaRPr lang="ko-KR" altLang="en-US" sz="2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13225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E1C82F9-B03A-781F-7CA4-31842612EC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417" y="138703"/>
            <a:ext cx="10515600" cy="1325563"/>
          </a:xfrm>
        </p:spPr>
        <p:txBody>
          <a:bodyPr/>
          <a:lstStyle/>
          <a:p>
            <a:r>
              <a:rPr lang="en-US" altLang="ko-KR" dirty="0"/>
              <a:t>Abstraction (</a:t>
            </a:r>
            <a:r>
              <a:rPr lang="ko-KR" altLang="en-US" dirty="0"/>
              <a:t>추상화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5" name="내용 개체 틀 14">
            <a:extLst>
              <a:ext uri="{FF2B5EF4-FFF2-40B4-BE49-F238E27FC236}">
                <a16:creationId xmlns:a16="http://schemas.microsoft.com/office/drawing/2014/main" id="{87E1E0B9-A8BA-96AA-D25E-EC31EF375A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57200" y="1337251"/>
            <a:ext cx="6997337" cy="5188673"/>
          </a:xfr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C4609C7-3542-648D-7F14-090C09DB3A4A}"/>
              </a:ext>
            </a:extLst>
          </p:cNvPr>
          <p:cNvSpPr txBox="1"/>
          <p:nvPr/>
        </p:nvSpPr>
        <p:spPr>
          <a:xfrm>
            <a:off x="7738524" y="1464266"/>
            <a:ext cx="4131259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2400" dirty="0"/>
              <a:t>9</a:t>
            </a:r>
            <a:r>
              <a:rPr lang="ko-KR" altLang="en-US" sz="2400" dirty="0"/>
              <a:t>개의  </a:t>
            </a:r>
            <a:r>
              <a:rPr lang="en-US" altLang="ko-KR" sz="2400" dirty="0"/>
              <a:t>Software Module</a:t>
            </a:r>
            <a:r>
              <a:rPr lang="ko-KR" altLang="en-US" sz="2400" dirty="0"/>
              <a:t>로</a:t>
            </a:r>
            <a:br>
              <a:rPr lang="en-US" altLang="ko-KR" sz="2400" dirty="0"/>
            </a:br>
            <a:r>
              <a:rPr lang="ko-KR" altLang="en-US" sz="2400" dirty="0"/>
              <a:t>구성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각 모듈은 왼쪽 그림과 같이</a:t>
            </a:r>
            <a:br>
              <a:rPr lang="en-US" altLang="ko-KR" sz="2400" dirty="0"/>
            </a:br>
            <a:r>
              <a:rPr lang="ko-KR" altLang="en-US" sz="2400" dirty="0"/>
              <a:t>상호작용함</a:t>
            </a: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2400" dirty="0"/>
              <a:t>모듈 왼쪽으로 들어가는 화살표는</a:t>
            </a:r>
            <a:br>
              <a:rPr lang="en-US" altLang="ko-KR" sz="2400" dirty="0"/>
            </a:br>
            <a:r>
              <a:rPr lang="ko-KR" altLang="en-US" sz="2400" dirty="0"/>
              <a:t>제어 및 데이터 입력</a:t>
            </a:r>
            <a:r>
              <a:rPr lang="en-US" altLang="ko-KR" sz="2400" dirty="0"/>
              <a:t>,</a:t>
            </a:r>
            <a:br>
              <a:rPr lang="en-US" altLang="ko-KR" sz="2400" dirty="0"/>
            </a:br>
            <a:r>
              <a:rPr lang="ko-KR" altLang="en-US" sz="2400" dirty="0"/>
              <a:t>오른쪽으로 들어가는 화살표는</a:t>
            </a:r>
            <a:br>
              <a:rPr lang="en-US" altLang="ko-KR" sz="2400" dirty="0"/>
            </a:br>
            <a:r>
              <a:rPr lang="ko-KR" altLang="en-US" sz="2400" dirty="0"/>
              <a:t>제어 및 데이터 출력을 의미함</a:t>
            </a:r>
            <a:endParaRPr lang="en-US" altLang="ko-KR" sz="2400" dirty="0"/>
          </a:p>
        </p:txBody>
      </p:sp>
    </p:spTree>
    <p:extLst>
      <p:ext uri="{BB962C8B-B14F-4D97-AF65-F5344CB8AC3E}">
        <p14:creationId xmlns:p14="http://schemas.microsoft.com/office/powerpoint/2010/main" val="872156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8F3582B-64AB-CF4E-6845-B887C8CDD2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Software Modules (SWM)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86E3C0D-9C62-A84F-0B01-D821A0F05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endParaRPr lang="en-US" altLang="ko-KR" dirty="0"/>
          </a:p>
          <a:p>
            <a:r>
              <a:rPr lang="ko-KR" altLang="en-US" dirty="0"/>
              <a:t>제어기의 전체 기능을 세분화하여 구분</a:t>
            </a:r>
            <a:endParaRPr lang="en-US" altLang="ko-KR" dirty="0"/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구분 기준</a:t>
            </a:r>
            <a:r>
              <a:rPr lang="en-US" altLang="ko-KR" dirty="0"/>
              <a:t>:</a:t>
            </a:r>
          </a:p>
          <a:p>
            <a:pPr lvl="1"/>
            <a:r>
              <a:rPr lang="ko-KR" altLang="en-US" dirty="0"/>
              <a:t>유사한 기능을 갖는 기능끼리 분류</a:t>
            </a:r>
            <a:endParaRPr lang="en-US" altLang="ko-KR" dirty="0"/>
          </a:p>
          <a:p>
            <a:pPr lvl="1"/>
            <a:r>
              <a:rPr lang="ko-KR" altLang="en-US" dirty="0"/>
              <a:t>하나의 </a:t>
            </a:r>
            <a:r>
              <a:rPr lang="en-US" altLang="ko-KR" dirty="0"/>
              <a:t>FSM</a:t>
            </a:r>
            <a:r>
              <a:rPr lang="ko-KR" altLang="en-US" dirty="0"/>
              <a:t>으로 구성할 수 있는 기능</a:t>
            </a:r>
            <a:endParaRPr lang="en-US" altLang="ko-KR" dirty="0"/>
          </a:p>
          <a:p>
            <a:pPr lvl="1"/>
            <a:r>
              <a:rPr lang="ko-KR" altLang="en-US" dirty="0"/>
              <a:t>유사한 기능을 수행하더라도 트리거 조건이 다르면 서로 다른 </a:t>
            </a:r>
            <a:r>
              <a:rPr lang="en-US" altLang="ko-KR" dirty="0"/>
              <a:t>SWM</a:t>
            </a:r>
            <a:r>
              <a:rPr lang="ko-KR" altLang="en-US" dirty="0"/>
              <a:t>으로 구분해야 함</a:t>
            </a:r>
            <a:r>
              <a:rPr lang="en-US" altLang="ko-KR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116288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FC561B-707B-5867-CF3F-E204BE55AA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SWM Examples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81310D4-DA0E-AF0C-4747-0FC767D73B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유사한 기능끼리 분류</a:t>
            </a:r>
            <a:r>
              <a:rPr lang="en-US" altLang="ko-KR" dirty="0"/>
              <a:t>: User Button Interrupt</a:t>
            </a:r>
          </a:p>
          <a:p>
            <a:r>
              <a:rPr lang="ko-KR" altLang="en-US" dirty="0"/>
              <a:t>하나의 </a:t>
            </a:r>
            <a:r>
              <a:rPr lang="en-US" altLang="ko-KR" dirty="0"/>
              <a:t>FSM</a:t>
            </a:r>
            <a:r>
              <a:rPr lang="ko-KR" altLang="en-US" dirty="0"/>
              <a:t>으로 표현 가능한 기능</a:t>
            </a:r>
            <a:r>
              <a:rPr lang="en-US" altLang="ko-KR" dirty="0"/>
              <a:t>: </a:t>
            </a:r>
            <a:r>
              <a:rPr lang="ko-KR" altLang="en-US" dirty="0"/>
              <a:t>전방 근접 경보 </a:t>
            </a:r>
            <a:r>
              <a:rPr lang="en-US" altLang="ko-KR" dirty="0"/>
              <a:t>(</a:t>
            </a:r>
            <a:r>
              <a:rPr lang="en-US" altLang="ko-KR" dirty="0" err="1"/>
              <a:t>ProxWarning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41422EF5-45D4-9265-7B68-D9FA422DB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38896" y="3103897"/>
            <a:ext cx="5114207" cy="3208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26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8861C83-6BDE-EBAC-E89F-C7EEF1B3B7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SWM Examples</a:t>
            </a:r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E0FE46F-EBFA-F2AD-895E-3FECF87EE2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트리거 조건에 따른 구분</a:t>
            </a:r>
            <a:r>
              <a:rPr lang="en-US" altLang="ko-KR" dirty="0"/>
              <a:t>: Blinker Module</a:t>
            </a:r>
            <a:r>
              <a:rPr lang="ko-KR" altLang="en-US" dirty="0"/>
              <a:t>과 </a:t>
            </a:r>
            <a:r>
              <a:rPr lang="en-US" altLang="ko-KR" dirty="0"/>
              <a:t>Lamp Module</a:t>
            </a:r>
          </a:p>
          <a:p>
            <a:r>
              <a:rPr lang="ko-KR" altLang="en-US" dirty="0"/>
              <a:t>비슷한 기능을 수행하지만</a:t>
            </a:r>
            <a:r>
              <a:rPr lang="en-US" altLang="ko-KR" dirty="0"/>
              <a:t>, </a:t>
            </a:r>
            <a:r>
              <a:rPr lang="ko-KR" altLang="en-US" dirty="0"/>
              <a:t>트리거 조건이 달라 서로 다른 모듈로 구분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Lamp</a:t>
            </a:r>
            <a:r>
              <a:rPr lang="ko-KR" altLang="en-US" dirty="0"/>
              <a:t> 모듈은 트리거 조건이 필요 없지만</a:t>
            </a:r>
            <a:r>
              <a:rPr lang="en-US" altLang="ko-KR" dirty="0"/>
              <a:t>, Blinker </a:t>
            </a:r>
            <a:r>
              <a:rPr lang="ko-KR" altLang="en-US" dirty="0"/>
              <a:t>모듈은 </a:t>
            </a:r>
            <a:r>
              <a:rPr lang="en-US" altLang="ko-KR" dirty="0"/>
              <a:t>0.5</a:t>
            </a:r>
            <a:r>
              <a:rPr lang="ko-KR" altLang="en-US" dirty="0"/>
              <a:t>초마다 </a:t>
            </a:r>
            <a:r>
              <a:rPr lang="en-US" altLang="ko-KR" dirty="0"/>
              <a:t>Trigger </a:t>
            </a:r>
            <a:r>
              <a:rPr lang="ko-KR" altLang="en-US" dirty="0"/>
              <a:t>되어 </a:t>
            </a:r>
            <a:r>
              <a:rPr lang="ko-KR" altLang="en-US" dirty="0" err="1"/>
              <a:t>방향지시등을</a:t>
            </a:r>
            <a:r>
              <a:rPr lang="ko-KR" altLang="en-US" dirty="0"/>
              <a:t> </a:t>
            </a:r>
            <a:r>
              <a:rPr lang="en-US" altLang="ko-KR" dirty="0"/>
              <a:t>On/Off </a:t>
            </a:r>
            <a:r>
              <a:rPr lang="ko-KR" altLang="en-US" dirty="0"/>
              <a:t>해 주어야 함</a:t>
            </a:r>
            <a:endParaRPr lang="en-US" altLang="ko-KR" dirty="0"/>
          </a:p>
          <a:p>
            <a:r>
              <a:rPr lang="en-US" altLang="ko-KR" dirty="0"/>
              <a:t>Blinker </a:t>
            </a:r>
            <a:r>
              <a:rPr lang="ko-KR" altLang="en-US" dirty="0"/>
              <a:t>모듈에서 </a:t>
            </a:r>
            <a:r>
              <a:rPr lang="en-US" altLang="ko-KR" dirty="0"/>
              <a:t>Control Signal</a:t>
            </a:r>
            <a:r>
              <a:rPr lang="ko-KR" altLang="en-US" dirty="0"/>
              <a:t>을 생성하여 </a:t>
            </a:r>
            <a:r>
              <a:rPr lang="en-US" altLang="ko-KR" dirty="0"/>
              <a:t>Lamp Module</a:t>
            </a:r>
            <a:r>
              <a:rPr lang="ko-KR" altLang="en-US" dirty="0"/>
              <a:t>을 제어하는 방식으로 구현</a:t>
            </a:r>
          </a:p>
        </p:txBody>
      </p:sp>
    </p:spTree>
    <p:extLst>
      <p:ext uri="{BB962C8B-B14F-4D97-AF65-F5344CB8AC3E}">
        <p14:creationId xmlns:p14="http://schemas.microsoft.com/office/powerpoint/2010/main" val="10321609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Cambria"/>
        <a:ea typeface="충북대직지체"/>
        <a:cs typeface=""/>
      </a:majorFont>
      <a:minorFont>
        <a:latin typeface="Cambria"/>
        <a:ea typeface="산돌예일 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963</TotalTime>
  <Words>1054</Words>
  <Application>Microsoft Office PowerPoint</Application>
  <PresentationFormat>와이드스크린</PresentationFormat>
  <Paragraphs>215</Paragraphs>
  <Slides>39</Slides>
  <Notes>0</Notes>
  <HiddenSlides>2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39</vt:i4>
      </vt:variant>
    </vt:vector>
  </HeadingPairs>
  <TitlesOfParts>
    <vt:vector size="43" baseType="lpstr">
      <vt:lpstr>Arial</vt:lpstr>
      <vt:lpstr>산돌예일 M</vt:lpstr>
      <vt:lpstr>Cambria</vt:lpstr>
      <vt:lpstr>Office 테마</vt:lpstr>
      <vt:lpstr>Integrated Automotive Controller and Cluster Display System</vt:lpstr>
      <vt:lpstr>Agenda</vt:lpstr>
      <vt:lpstr>개발 과정</vt:lpstr>
      <vt:lpstr>개발 과정</vt:lpstr>
      <vt:lpstr>Abstraction</vt:lpstr>
      <vt:lpstr>Abstraction (추상화)</vt:lpstr>
      <vt:lpstr>Software Modules (SWM)</vt:lpstr>
      <vt:lpstr>SWM Examples</vt:lpstr>
      <vt:lpstr>SWM Examples</vt:lpstr>
      <vt:lpstr>Standardization</vt:lpstr>
      <vt:lpstr>PowerPoint 프레젠테이션</vt:lpstr>
      <vt:lpstr>PowerPoint 프레젠테이션</vt:lpstr>
      <vt:lpstr>PowerPoint 프레젠테이션</vt:lpstr>
      <vt:lpstr>PowerPoint 프레젠테이션</vt:lpstr>
      <vt:lpstr>SWM Layer</vt:lpstr>
      <vt:lpstr>Runtime Layer</vt:lpstr>
      <vt:lpstr> MCU Layer</vt:lpstr>
      <vt:lpstr>Implementation</vt:lpstr>
      <vt:lpstr>Implementation (구현)</vt:lpstr>
      <vt:lpstr>SWM_Blinker</vt:lpstr>
      <vt:lpstr>SWM_Lamp</vt:lpstr>
      <vt:lpstr>SWM_Alarm</vt:lpstr>
      <vt:lpstr>SWM_UART</vt:lpstr>
      <vt:lpstr>SWM_Sensor</vt:lpstr>
      <vt:lpstr>SWM_Throttle</vt:lpstr>
      <vt:lpstr>SWM_Panel</vt:lpstr>
      <vt:lpstr>SWM_ProxWarning</vt:lpstr>
      <vt:lpstr>Dashboard</vt:lpstr>
      <vt:lpstr>Dashboard</vt:lpstr>
      <vt:lpstr>Dashboard</vt:lpstr>
      <vt:lpstr>Integration</vt:lpstr>
      <vt:lpstr>Integration (통합)</vt:lpstr>
      <vt:lpstr>Integration (통합)</vt:lpstr>
      <vt:lpstr>Integration (통합)</vt:lpstr>
      <vt:lpstr>논의사항 및 개선점</vt:lpstr>
      <vt:lpstr>논의사항 및 개선점</vt:lpstr>
      <vt:lpstr>논의사항 및 개선점</vt:lpstr>
      <vt:lpstr>프로젝트 시연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Integrated Automotive Controller and Cluster Display System</dc:title>
  <dc:creator>이세인</dc:creator>
  <cp:lastModifiedBy>이세인</cp:lastModifiedBy>
  <cp:revision>2</cp:revision>
  <dcterms:created xsi:type="dcterms:W3CDTF">2023-11-28T13:30:51Z</dcterms:created>
  <dcterms:modified xsi:type="dcterms:W3CDTF">2023-12-09T09:04:08Z</dcterms:modified>
</cp:coreProperties>
</file>

<file path=docProps/thumbnail.jpeg>
</file>